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3" r:id="rId3"/>
    <p:sldMasterId id="2147483718" r:id="rId4"/>
  </p:sldMasterIdLst>
  <p:notesMasterIdLst>
    <p:notesMasterId r:id="rId24"/>
  </p:notesMasterIdLst>
  <p:handoutMasterIdLst>
    <p:handoutMasterId r:id="rId25"/>
  </p:handoutMasterIdLst>
  <p:sldIdLst>
    <p:sldId id="256" r:id="rId5"/>
    <p:sldId id="257" r:id="rId6"/>
    <p:sldId id="282"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267" r:id="rId22"/>
    <p:sldId id="271" r:id="rId23"/>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mn-cs"/>
      </a:defRPr>
    </a:lvl1pPr>
    <a:lvl2pPr marL="455613" indent="1588" algn="l" defTabSz="912813" rtl="0" fontAlgn="base">
      <a:spcBef>
        <a:spcPct val="0"/>
      </a:spcBef>
      <a:spcAft>
        <a:spcPct val="0"/>
      </a:spcAft>
      <a:defRPr kern="1200">
        <a:solidFill>
          <a:schemeClr val="tx1"/>
        </a:solidFill>
        <a:latin typeface="Arial" pitchFamily="34" charset="0"/>
        <a:ea typeface="+mn-ea"/>
        <a:cs typeface="+mn-cs"/>
      </a:defRPr>
    </a:lvl2pPr>
    <a:lvl3pPr marL="912813" indent="1588" algn="l" defTabSz="912813" rtl="0" fontAlgn="base">
      <a:spcBef>
        <a:spcPct val="0"/>
      </a:spcBef>
      <a:spcAft>
        <a:spcPct val="0"/>
      </a:spcAft>
      <a:defRPr kern="1200">
        <a:solidFill>
          <a:schemeClr val="tx1"/>
        </a:solidFill>
        <a:latin typeface="Arial" pitchFamily="34" charset="0"/>
        <a:ea typeface="+mn-ea"/>
        <a:cs typeface="+mn-cs"/>
      </a:defRPr>
    </a:lvl3pPr>
    <a:lvl4pPr marL="1370013" indent="1588" algn="l" defTabSz="912813" rtl="0" fontAlgn="base">
      <a:spcBef>
        <a:spcPct val="0"/>
      </a:spcBef>
      <a:spcAft>
        <a:spcPct val="0"/>
      </a:spcAft>
      <a:defRPr kern="1200">
        <a:solidFill>
          <a:schemeClr val="tx1"/>
        </a:solidFill>
        <a:latin typeface="Arial" pitchFamily="34" charset="0"/>
        <a:ea typeface="+mn-ea"/>
        <a:cs typeface="+mn-cs"/>
      </a:defRPr>
    </a:lvl4pPr>
    <a:lvl5pPr marL="1827213" indent="1588" algn="l" defTabSz="912813"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E289"/>
    <a:srgbClr val="F6AE1E"/>
    <a:srgbClr val="FFFFFF"/>
    <a:srgbClr val="FF0066"/>
    <a:srgbClr val="000000"/>
    <a:srgbClr val="F3AF35"/>
    <a:srgbClr val="9C42E6"/>
    <a:srgbClr val="D1943B"/>
    <a:srgbClr val="F8F5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07" autoAdjust="0"/>
    <p:restoredTop sz="96154" autoAdjust="0"/>
  </p:normalViewPr>
  <p:slideViewPr>
    <p:cSldViewPr snapToGrid="0">
      <p:cViewPr varScale="1">
        <p:scale>
          <a:sx n="98" d="100"/>
          <a:sy n="98" d="100"/>
        </p:scale>
        <p:origin x="-102" y="-198"/>
      </p:cViewPr>
      <p:guideLst>
        <p:guide orient="horz" pos="144"/>
        <p:guide orient="horz" pos="895"/>
        <p:guide orient="horz" pos="1484"/>
        <p:guide orient="horz" pos="1200"/>
        <p:guide orient="horz" pos="2736"/>
        <p:guide pos="3839"/>
        <p:guide pos="325"/>
        <p:guide pos="613"/>
        <p:guide pos="7353"/>
        <p:guide pos="1190"/>
        <p:guide pos="706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96" d="100"/>
          <a:sy n="96" d="100"/>
        </p:scale>
        <p:origin x="-2646"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mn-lt"/>
              </a:defRPr>
            </a:lvl1pPr>
          </a:lstStyle>
          <a:p>
            <a:pPr>
              <a:defRPr/>
            </a:pPr>
            <a:fld id="{65954348-9BA3-4A53-8AB3-67BAC91195B2}" type="datetimeFigureOut">
              <a:rPr lang="en-US"/>
              <a:pPr>
                <a:defRPr/>
              </a:pPr>
              <a:t>7/9/2009</a:t>
            </a:fld>
            <a:endParaRPr lang="en-US"/>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mn-lt"/>
              </a:defRPr>
            </a:lvl1pPr>
          </a:lstStyle>
          <a:p>
            <a:pPr>
              <a:defRPr/>
            </a:pPr>
            <a:fld id="{9A01EE6E-98DC-4B21-A8BA-2515EA1D1F3C}" type="slidenum">
              <a:rPr lang="en-US"/>
              <a:pPr>
                <a:defRPr/>
              </a:pPr>
              <a:t>‹#›</a:t>
            </a:fld>
            <a:endParaRPr lang="en-US"/>
          </a:p>
        </p:txBody>
      </p:sp>
      <p:sp>
        <p:nvSpPr>
          <p:cNvPr id="6" name="Footer Placeholder 5"/>
          <p:cNvSpPr>
            <a:spLocks noGrp="1"/>
          </p:cNvSpPr>
          <p:nvPr>
            <p:ph type="ftr" sz="quarter" idx="2"/>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pitchFamily="34" charset="0"/>
              </a:defRPr>
            </a:lvl1pPr>
          </a:lstStyle>
          <a:p>
            <a:pPr>
              <a:defRPr/>
            </a:pPr>
            <a:r>
              <a:rPr lang="en-US"/>
              <a:t>© 2007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mn-lt"/>
              </a:defRPr>
            </a:lvl1pPr>
          </a:lstStyle>
          <a:p>
            <a:pPr>
              <a:defRPr/>
            </a:pPr>
            <a:fld id="{0EA46EE7-CB15-452E-A913-9C123FAA6ED3}" type="datetimeFigureOut">
              <a:rPr lang="en-US"/>
              <a:pPr>
                <a:defRPr/>
              </a:pPr>
              <a:t>7/9/2009</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pitchFamily="34" charset="0"/>
              </a:defRPr>
            </a:lvl1pPr>
          </a:lstStyle>
          <a:p>
            <a:pPr>
              <a:defRPr/>
            </a:pPr>
            <a:r>
              <a:rPr lang="en-US"/>
              <a:t>© 2007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mn-lt"/>
              </a:defRPr>
            </a:lvl1pPr>
          </a:lstStyle>
          <a:p>
            <a:pPr>
              <a:defRPr/>
            </a:pPr>
            <a:fld id="{22907DDD-D5F5-4BDC-A0E4-DE9693AB78BD}"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8676"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28677"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A549130F-F55A-4CBD-AB95-DCC6F61C21E4}" type="datetime8">
              <a:rPr lang="en-US"/>
              <a:pPr defTabSz="912813" fontAlgn="base">
                <a:spcBef>
                  <a:spcPct val="0"/>
                </a:spcBef>
                <a:spcAft>
                  <a:spcPct val="0"/>
                </a:spcAft>
              </a:pPr>
              <a:t>7/9/2009 12:21 PM</a:t>
            </a:fld>
            <a:endParaRPr lang="en-US"/>
          </a:p>
        </p:txBody>
      </p:sp>
      <p:sp>
        <p:nvSpPr>
          <p:cNvPr id="28678"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28679"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D0C51A04-3EAA-47F7-AC99-10134EC7E78F}" type="slidenum">
              <a:rPr lang="en-US"/>
              <a:pPr defTabSz="912813"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0964"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40965"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276EFE9A-5033-494D-A0A6-2C14DDADACBE}" type="datetime8">
              <a:rPr lang="en-US"/>
              <a:pPr defTabSz="912813" fontAlgn="base">
                <a:spcBef>
                  <a:spcPct val="0"/>
                </a:spcBef>
                <a:spcAft>
                  <a:spcPct val="0"/>
                </a:spcAft>
              </a:pPr>
              <a:t>7/9/2009 12:21 PM</a:t>
            </a:fld>
            <a:endParaRPr lang="en-US"/>
          </a:p>
        </p:txBody>
      </p:sp>
      <p:sp>
        <p:nvSpPr>
          <p:cNvPr id="40966"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40967"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B2DFC734-7E38-4E57-A0B8-BB519477F76E}" type="slidenum">
              <a:rPr lang="en-US"/>
              <a:pPr defTabSz="912813" fontAlgn="base">
                <a:spcBef>
                  <a:spcPct val="0"/>
                </a:spcBef>
                <a:spcAft>
                  <a:spcPct val="0"/>
                </a:spcAft>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5060"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45061"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80F469C6-08F8-4DD0-8954-9241B26533B8}" type="datetime8">
              <a:rPr lang="en-US"/>
              <a:pPr defTabSz="912813" fontAlgn="base">
                <a:spcBef>
                  <a:spcPct val="0"/>
                </a:spcBef>
                <a:spcAft>
                  <a:spcPct val="0"/>
                </a:spcAft>
              </a:pPr>
              <a:t>7/9/2009 12:21 PM</a:t>
            </a:fld>
            <a:endParaRPr lang="en-US"/>
          </a:p>
        </p:txBody>
      </p:sp>
      <p:sp>
        <p:nvSpPr>
          <p:cNvPr id="4506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45063"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95815A18-AD42-4DE4-B6C6-95FE84646154}" type="slidenum">
              <a:rPr lang="en-US"/>
              <a:pPr defTabSz="912813" fontAlgn="base">
                <a:spcBef>
                  <a:spcPct val="0"/>
                </a:spcBef>
                <a:spcAft>
                  <a:spcPct val="0"/>
                </a:spcAft>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9700"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29701"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209F70BF-8EFD-4D95-91F0-897EA638B866}" type="datetime8">
              <a:rPr lang="en-US"/>
              <a:pPr defTabSz="912813" fontAlgn="base">
                <a:spcBef>
                  <a:spcPct val="0"/>
                </a:spcBef>
                <a:spcAft>
                  <a:spcPct val="0"/>
                </a:spcAft>
              </a:pPr>
              <a:t>7/9/2009 12:21 PM</a:t>
            </a:fld>
            <a:endParaRPr lang="en-US"/>
          </a:p>
        </p:txBody>
      </p:sp>
      <p:sp>
        <p:nvSpPr>
          <p:cNvPr id="29702"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29703"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AC453A4-1D56-4EB9-9A54-8CD5447CDB9E}" type="slidenum">
              <a:rPr lang="en-US"/>
              <a:pPr defTabSz="912813"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2772"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
        <p:nvSpPr>
          <p:cNvPr id="32773"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5E467E42-08AD-432F-8C52-4B97090DB498}" type="datetime8">
              <a:rPr lang="en-US"/>
              <a:pPr defTabSz="912813" fontAlgn="base">
                <a:spcBef>
                  <a:spcPct val="0"/>
                </a:spcBef>
                <a:spcAft>
                  <a:spcPct val="0"/>
                </a:spcAft>
              </a:pPr>
              <a:t>7/9/2009 12:21 PM</a:t>
            </a:fld>
            <a:endParaRPr lang="en-US"/>
          </a:p>
        </p:txBody>
      </p:sp>
      <p:sp>
        <p:nvSpPr>
          <p:cNvPr id="32774"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a:p>
            <a:pPr defTabSz="912813" fontAlgn="base">
              <a:spcBef>
                <a:spcPct val="0"/>
              </a:spcBef>
              <a:spcAft>
                <a:spcPct val="0"/>
              </a:spcAft>
            </a:pPr>
            <a:endParaRPr lang="en-US">
              <a:solidFill>
                <a:schemeClr val="tx1"/>
              </a:solidFill>
            </a:endParaRPr>
          </a:p>
        </p:txBody>
      </p:sp>
      <p:sp>
        <p:nvSpPr>
          <p:cNvPr id="32775"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4ED77243-4D8F-4199-834E-C943A6811B18}" type="slidenum">
              <a:rPr lang="en-US"/>
              <a:pPr defTabSz="912813" fontAlgn="base">
                <a:spcBef>
                  <a:spcPct val="0"/>
                </a:spcBef>
                <a:spcAft>
                  <a:spcPct val="0"/>
                </a:spcAft>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g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3414" y="1981901"/>
            <a:ext cx="10239883" cy="747897"/>
          </a:xfrm>
        </p:spPr>
        <p:txBody>
          <a:bodyPr vert="horz" wrap="square" lIns="0" tIns="0" rIns="0" bIns="0" rtlCol="0" anchor="ctr" anchorCtr="0">
            <a:spAutoFit/>
          </a:bodyPr>
          <a:lstStyle>
            <a:lvl1pPr algn="l" defTabSz="1095375" rtl="0" eaLnBrk="1" fontAlgn="base" latinLnBrk="0" hangingPunct="1">
              <a:lnSpc>
                <a:spcPct val="90000"/>
              </a:lnSpc>
              <a:spcBef>
                <a:spcPct val="0"/>
              </a:spcBef>
              <a:spcAft>
                <a:spcPct val="0"/>
              </a:spcAft>
              <a:buNone/>
              <a:defRPr lang="en-US" sz="5400" kern="1200" spc="-360" dirty="0">
                <a:ln w="3175">
                  <a:noFill/>
                </a:ln>
                <a:gradFill flip="none" rotWithShape="1">
                  <a:gsLst>
                    <a:gs pos="28000">
                      <a:schemeClr val="tx1"/>
                    </a:gs>
                    <a:gs pos="68000">
                      <a:schemeClr val="accent1"/>
                    </a:gs>
                  </a:gsLst>
                  <a:lin ang="5400000" scaled="1"/>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973413" y="5030791"/>
            <a:ext cx="10239883" cy="461665"/>
          </a:xfrm>
        </p:spPr>
        <p:txBody>
          <a:bodyPr>
            <a:noAutofit/>
          </a:bodyPr>
          <a:lstStyle>
            <a:lvl1pPr marL="0" indent="0" algn="l">
              <a:lnSpc>
                <a:spcPct val="90000"/>
              </a:lnSpc>
              <a:spcBef>
                <a:spcPts val="0"/>
              </a:spcBef>
              <a:buNone/>
              <a:defRPr>
                <a:gradFill>
                  <a:gsLst>
                    <a:gs pos="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7868" y="1411553"/>
            <a:ext cx="1117309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7868" y="1411553"/>
            <a:ext cx="1117309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962833" y="1905000"/>
            <a:ext cx="10718125"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73138" y="1344735"/>
            <a:ext cx="9324523" cy="747897"/>
          </a:xfrm>
        </p:spPr>
        <p:txBody>
          <a:bodyPr vert="horz" wrap="square" lIns="0" tIns="0" rIns="0" bIns="0" rtlCol="0" anchor="ctr" anchorCtr="0">
            <a:spAutoFit/>
          </a:bodyPr>
          <a:lstStyle>
            <a:lvl1pPr algn="l" defTabSz="1095375" rtl="0" eaLnBrk="1" fontAlgn="base" latinLnBrk="0" hangingPunct="1">
              <a:lnSpc>
                <a:spcPct val="90000"/>
              </a:lnSpc>
              <a:spcBef>
                <a:spcPct val="0"/>
              </a:spcBef>
              <a:spcAft>
                <a:spcPct val="0"/>
              </a:spcAft>
              <a:buNone/>
              <a:defRPr lang="en-US" sz="5400" kern="1200" spc="-360" dirty="0">
                <a:ln w="3175">
                  <a:noFill/>
                </a:ln>
                <a:gradFill flip="none" rotWithShape="1">
                  <a:gsLst>
                    <a:gs pos="28000">
                      <a:schemeClr val="tx1"/>
                    </a:gs>
                    <a:gs pos="68000">
                      <a:schemeClr val="accent1"/>
                    </a:gs>
                  </a:gsLst>
                  <a:lin ang="5400000" scaled="1"/>
                  <a:tileRect/>
                </a:gradFill>
                <a:effectLst>
                  <a:outerShdw blurRad="50800" dist="38100" dir="2700000" algn="tl" rotWithShape="0">
                    <a:prstClr val="black">
                      <a:alpha val="40000"/>
                    </a:prstClr>
                  </a:outerShdw>
                </a:effectLst>
                <a:latin typeface="Segoe" pitchFamily="34" charset="0"/>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889124" y="5030790"/>
            <a:ext cx="9324171" cy="461665"/>
          </a:xfrm>
        </p:spPr>
        <p:txBody>
          <a:bodyPr>
            <a:noAutofit/>
          </a:bodyPr>
          <a:lstStyle>
            <a:lvl1pPr marL="0" indent="0" algn="l">
              <a:lnSpc>
                <a:spcPct val="90000"/>
              </a:lnSpc>
              <a:spcBef>
                <a:spcPts val="0"/>
              </a:spcBef>
              <a:buNone/>
              <a:defRPr>
                <a:gradFill>
                  <a:gsLst>
                    <a:gs pos="0">
                      <a:schemeClr val="tx1"/>
                    </a:gs>
                    <a:gs pos="100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p:nvPr>
        </p:nvSpPr>
        <p:spPr>
          <a:xfrm>
            <a:off x="972355" y="3319952"/>
            <a:ext cx="10240158" cy="1384994"/>
          </a:xfrm>
        </p:spPr>
        <p:txBody>
          <a:bodyPr lIns="68589" tIns="34295" rIns="68589" bIns="34295" rtlCol="0" anchor="b" anchorCtr="0">
            <a:noAutofit/>
            <a:scene3d>
              <a:camera prst="orthographicFront"/>
              <a:lightRig rig="flat" dir="t"/>
            </a:scene3d>
            <a:sp3d extrusionH="88900" contourW="2540">
              <a:bevelT w="38100" h="31750"/>
              <a:contourClr>
                <a:srgbClr val="F4A234"/>
              </a:contourClr>
            </a:sp3d>
          </a:bodyPr>
          <a:lstStyle>
            <a:lvl1pPr marL="0" indent="0" algn="r" defTabSz="685864" rtl="0" eaLnBrk="1" latinLnBrk="0" hangingPunct="1">
              <a:spcBef>
                <a:spcPct val="20000"/>
              </a:spcBef>
              <a:buFont typeface="Arial" pitchFamily="34" charset="0"/>
              <a:buNone/>
              <a:defRPr kumimoji="0" lang="en-US" sz="8800" b="1" i="1" u="none" strike="noStrike" kern="600" cap="none" spc="-188" normalizeH="0" baseline="0" noProof="0" smtClean="0">
                <a:ln w="11430"/>
                <a:solidFill>
                  <a:srgbClr val="00B0F0"/>
                </a:solidFill>
                <a:effectLst>
                  <a:outerShdw blurRad="50800" dist="38100" dir="2700000" algn="tl" rotWithShape="0">
                    <a:prstClr val="black">
                      <a:alpha val="57000"/>
                    </a:prstClr>
                  </a:outerShdw>
                </a:effectLst>
                <a:uLnTx/>
                <a:uFillTx/>
                <a:latin typeface="Segoe" pitchFamily="34" charset="0"/>
                <a:ea typeface="+mn-ea"/>
                <a:cs typeface="+mn-cs"/>
              </a:defRPr>
            </a:lvl1pPr>
          </a:lstStyle>
          <a:p>
            <a:pPr lvl="0"/>
            <a:r>
              <a:rPr lang="en-US" smtClean="0"/>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507868" y="1411552"/>
            <a:ext cx="1117309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07868" y="1412875"/>
            <a:ext cx="1117309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7868" y="1411553"/>
            <a:ext cx="5484971"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5986" y="1411553"/>
            <a:ext cx="5484971"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7868" y="1411553"/>
            <a:ext cx="5484971"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74875"/>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029" y="1411553"/>
            <a:ext cx="548792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1755" y="2174875"/>
            <a:ext cx="5489202"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pic>
        <p:nvPicPr>
          <p:cNvPr id="6" name="Picture 5" descr="FSWhite.gif"/>
          <p:cNvPicPr>
            <a:picLocks noChangeAspect="1"/>
          </p:cNvPicPr>
          <p:nvPr userDrawn="1"/>
        </p:nvPicPr>
        <p:blipFill>
          <a:blip r:embed="rId3" cstate="print"/>
          <a:stretch>
            <a:fillRect/>
          </a:stretch>
        </p:blipFill>
        <p:spPr>
          <a:xfrm>
            <a:off x="2866302" y="2146797"/>
            <a:ext cx="6291306" cy="1804011"/>
          </a:xfrm>
          <a:prstGeom prst="rect">
            <a:avLst/>
          </a:prstGeom>
        </p:spPr>
      </p:pic>
      <p:pic>
        <p:nvPicPr>
          <p:cNvPr id="7" name="Picture 6" descr="10yearBugWhite.gif"/>
          <p:cNvPicPr>
            <a:picLocks noChangeAspect="1"/>
          </p:cNvPicPr>
          <p:nvPr userDrawn="1"/>
        </p:nvPicPr>
        <p:blipFill>
          <a:blip r:embed="rId4" cstate="print">
            <a:alphaModFix amt="35000"/>
          </a:blip>
          <a:stretch>
            <a:fillRect/>
          </a:stretch>
        </p:blipFill>
        <p:spPr>
          <a:xfrm>
            <a:off x="9273008" y="4387350"/>
            <a:ext cx="2693302" cy="2461846"/>
          </a:xfrm>
          <a:prstGeom prst="rect">
            <a:avLst/>
          </a:prstGeom>
          <a:ln>
            <a:noFill/>
          </a:ln>
        </p:spPr>
      </p:pic>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5938" y="228600"/>
            <a:ext cx="11164887" cy="665163"/>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1027" name="Text Placeholder 2"/>
          <p:cNvSpPr>
            <a:spLocks noGrp="1"/>
          </p:cNvSpPr>
          <p:nvPr>
            <p:ph type="body" idx="1"/>
          </p:nvPr>
        </p:nvSpPr>
        <p:spPr bwMode="auto">
          <a:xfrm>
            <a:off x="515938" y="1420813"/>
            <a:ext cx="11164887" cy="212725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6" name="Picture 1" descr="E:\Clients\Artitudes\z_MS_08-00461_eventsTeam_work\Mundie_07-13_Faculty_Summit\logo-ms-research.png"/>
          <p:cNvPicPr>
            <a:picLocks noChangeAspect="1" noChangeArrowheads="1"/>
          </p:cNvPicPr>
          <p:nvPr/>
        </p:nvPicPr>
        <p:blipFill>
          <a:blip r:embed="rId15" cstate="print"/>
          <a:srcRect/>
          <a:stretch>
            <a:fillRect/>
          </a:stretch>
        </p:blipFill>
        <p:spPr bwMode="auto">
          <a:xfrm>
            <a:off x="10181492" y="204056"/>
            <a:ext cx="1485289" cy="410002"/>
          </a:xfrm>
          <a:prstGeom prst="rect">
            <a:avLst/>
          </a:prstGeom>
          <a:noFill/>
        </p:spPr>
      </p:pic>
    </p:spTree>
  </p:cSld>
  <p:clrMap bg1="dk1" tx1="lt1" bg2="dk2" tx2="lt2" accent1="accent1" accent2="accent2" accent3="accent3" accent4="accent4" accent5="accent5" accent6="accent6" hlink="hlink" folHlink="folHlink"/>
  <p:sldLayoutIdLst>
    <p:sldLayoutId id="2147483734" r:id="rId1"/>
    <p:sldLayoutId id="2147483735" r:id="rId2"/>
    <p:sldLayoutId id="2147483727" r:id="rId3"/>
    <p:sldLayoutId id="2147483728" r:id="rId4"/>
    <p:sldLayoutId id="2147483729" r:id="rId5"/>
    <p:sldLayoutId id="2147483730" r:id="rId6"/>
    <p:sldLayoutId id="2147483731" r:id="rId7"/>
    <p:sldLayoutId id="2147483732" r:id="rId8"/>
    <p:sldLayoutId id="2147483736" r:id="rId9"/>
    <p:sldLayoutId id="2147483739" r:id="rId10"/>
    <p:sldLayoutId id="2147483737" r:id="rId11"/>
    <p:sldLayoutId id="2147483738" r:id="rId12"/>
  </p:sldLayoutIdLst>
  <p:transition>
    <p:fade/>
  </p:transition>
  <p:txStyles>
    <p:titleStyle>
      <a:lvl1pPr algn="l" defTabSz="1095375" rtl="0" eaLnBrk="1" fontAlgn="base" hangingPunct="1">
        <a:lnSpc>
          <a:spcPct val="90000"/>
        </a:lnSpc>
        <a:spcBef>
          <a:spcPct val="0"/>
        </a:spcBef>
        <a:spcAft>
          <a:spcPct val="0"/>
        </a:spcAft>
        <a:defRPr lang="en-US" sz="4800" kern="1200" spc="-360" dirty="0">
          <a:ln w="3175">
            <a:noFill/>
          </a:ln>
          <a:gradFill flip="none" rotWithShape="1">
            <a:gsLst>
              <a:gs pos="28000">
                <a:schemeClr val="tx1"/>
              </a:gs>
              <a:gs pos="68000">
                <a:srgbClr val="F7E289"/>
              </a:gs>
            </a:gsLst>
            <a:lin ang="5400000" scaled="1"/>
            <a:tileRect/>
          </a:gradFill>
          <a:effectLst>
            <a:outerShdw blurRad="50800" dist="38100" dir="2700000" algn="tl" rotWithShape="0">
              <a:prstClr val="black">
                <a:alpha val="40000"/>
              </a:prstClr>
            </a:outerShdw>
          </a:effectLst>
          <a:latin typeface="Segoe" pitchFamily="34" charset="0"/>
          <a:ea typeface="+mn-ea"/>
          <a:cs typeface="Arial" charset="0"/>
        </a:defRPr>
      </a:lvl1pPr>
      <a:lvl2pPr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2pPr>
      <a:lvl3pPr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3pPr>
      <a:lvl4pPr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4pPr>
      <a:lvl5pPr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5pPr>
      <a:lvl6pPr marL="457200"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6pPr>
      <a:lvl7pPr marL="914400"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7pPr>
      <a:lvl8pPr marL="1371600"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8pPr>
      <a:lvl9pPr marL="1828800" algn="l" defTabSz="1095375" rtl="0" eaLnBrk="1" fontAlgn="base" hangingPunct="1">
        <a:lnSpc>
          <a:spcPct val="90000"/>
        </a:lnSpc>
        <a:spcBef>
          <a:spcPct val="0"/>
        </a:spcBef>
        <a:spcAft>
          <a:spcPct val="0"/>
        </a:spcAft>
        <a:defRPr sz="4800">
          <a:solidFill>
            <a:schemeClr val="tx1"/>
          </a:solidFill>
          <a:latin typeface="Segoe" pitchFamily="34" charset="0"/>
          <a:cs typeface="Arial" pitchFamily="34" charset="0"/>
        </a:defRPr>
      </a:lvl9pPr>
    </p:titleStyle>
    <p:bodyStyle>
      <a:lvl1pPr marL="396875" indent="-396875" algn="l" defTabSz="912813" rtl="0" eaLnBrk="1" fontAlgn="base" hangingPunct="1">
        <a:lnSpc>
          <a:spcPct val="90000"/>
        </a:lnSpc>
        <a:spcBef>
          <a:spcPct val="20000"/>
        </a:spcBef>
        <a:spcAft>
          <a:spcPct val="0"/>
        </a:spcAft>
        <a:buSzPct val="85000"/>
        <a:buBlip>
          <a:blip r:embed="rId16"/>
        </a:buBlip>
        <a:defRPr sz="3200" kern="1200">
          <a:solidFill>
            <a:schemeClr val="tx1"/>
          </a:solidFill>
          <a:latin typeface="+mn-lt"/>
          <a:ea typeface="+mn-ea"/>
          <a:cs typeface="+mn-cs"/>
        </a:defRPr>
      </a:lvl1pPr>
      <a:lvl2pPr marL="914400" indent="-396875" algn="l" defTabSz="912813" rtl="0" eaLnBrk="1" fontAlgn="base" hangingPunct="1">
        <a:lnSpc>
          <a:spcPct val="90000"/>
        </a:lnSpc>
        <a:spcBef>
          <a:spcPct val="20000"/>
        </a:spcBef>
        <a:spcAft>
          <a:spcPct val="0"/>
        </a:spcAft>
        <a:buSzPct val="85000"/>
        <a:buBlip>
          <a:blip r:embed="rId16"/>
        </a:buBlip>
        <a:defRPr sz="2800" kern="1200">
          <a:solidFill>
            <a:schemeClr val="tx1"/>
          </a:solidFill>
          <a:latin typeface="+mn-lt"/>
          <a:ea typeface="+mn-ea"/>
          <a:cs typeface="+mn-cs"/>
        </a:defRPr>
      </a:lvl2pPr>
      <a:lvl3pPr marL="1258888" indent="-344488" algn="l" defTabSz="912813" rtl="0" eaLnBrk="1" fontAlgn="base" hangingPunct="1">
        <a:lnSpc>
          <a:spcPct val="90000"/>
        </a:lnSpc>
        <a:spcBef>
          <a:spcPct val="20000"/>
        </a:spcBef>
        <a:spcAft>
          <a:spcPct val="0"/>
        </a:spcAft>
        <a:buSzPct val="85000"/>
        <a:buBlip>
          <a:blip r:embed="rId16"/>
        </a:buBlip>
        <a:defRPr sz="2400" kern="1200">
          <a:solidFill>
            <a:schemeClr val="tx1"/>
          </a:solidFill>
          <a:latin typeface="+mn-lt"/>
          <a:ea typeface="+mn-ea"/>
          <a:cs typeface="+mn-cs"/>
        </a:defRPr>
      </a:lvl3pPr>
      <a:lvl4pPr marL="1604963" indent="-346075" algn="l" defTabSz="912813" rtl="0" eaLnBrk="1" fontAlgn="base" hangingPunct="1">
        <a:lnSpc>
          <a:spcPct val="90000"/>
        </a:lnSpc>
        <a:spcBef>
          <a:spcPct val="20000"/>
        </a:spcBef>
        <a:spcAft>
          <a:spcPct val="0"/>
        </a:spcAft>
        <a:buSzPct val="85000"/>
        <a:buBlip>
          <a:blip r:embed="rId16"/>
        </a:buBlip>
        <a:defRPr sz="2400" kern="1200">
          <a:solidFill>
            <a:schemeClr val="tx1"/>
          </a:solidFill>
          <a:latin typeface="+mn-lt"/>
          <a:ea typeface="+mn-ea"/>
          <a:cs typeface="+mn-cs"/>
        </a:defRPr>
      </a:lvl4pPr>
      <a:lvl5pPr marL="1941513" indent="-336550" algn="l" defTabSz="912813" rtl="0" eaLnBrk="1" fontAlgn="base" hangingPunct="1">
        <a:lnSpc>
          <a:spcPct val="90000"/>
        </a:lnSpc>
        <a:spcBef>
          <a:spcPct val="20000"/>
        </a:spcBef>
        <a:spcAft>
          <a:spcPct val="0"/>
        </a:spcAft>
        <a:buSzPct val="85000"/>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2050" name="Picture 3" descr="white rectangle.png"/>
          <p:cNvPicPr>
            <a:picLocks noChangeAspect="1"/>
          </p:cNvPicPr>
          <p:nvPr/>
        </p:nvPicPr>
        <p:blipFill>
          <a:blip r:embed="rId4" cstate="print"/>
          <a:srcRect b="10452"/>
          <a:stretch>
            <a:fillRect/>
          </a:stretch>
        </p:blipFill>
        <p:spPr bwMode="auto">
          <a:xfrm>
            <a:off x="0" y="1300163"/>
            <a:ext cx="12188825" cy="5557837"/>
          </a:xfrm>
          <a:prstGeom prst="rect">
            <a:avLst/>
          </a:prstGeom>
          <a:noFill/>
          <a:ln w="9525">
            <a:noFill/>
            <a:miter lim="800000"/>
            <a:headEnd/>
            <a:tailEnd/>
          </a:ln>
        </p:spPr>
      </p:pic>
      <p:sp>
        <p:nvSpPr>
          <p:cNvPr id="2" name="Title Placeholder 1"/>
          <p:cNvSpPr>
            <a:spLocks noGrp="1"/>
          </p:cNvSpPr>
          <p:nvPr>
            <p:ph type="title"/>
          </p:nvPr>
        </p:nvSpPr>
        <p:spPr>
          <a:xfrm>
            <a:off x="508000" y="230188"/>
            <a:ext cx="11172825"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2052" name="Text Placeholder 2"/>
          <p:cNvSpPr>
            <a:spLocks noGrp="1"/>
          </p:cNvSpPr>
          <p:nvPr>
            <p:ph type="body" idx="1"/>
          </p:nvPr>
        </p:nvSpPr>
        <p:spPr bwMode="auto">
          <a:xfrm>
            <a:off x="963613" y="1905000"/>
            <a:ext cx="10717212"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33" r:id="rId1"/>
  </p:sldLayoutIdLst>
  <p:transition>
    <p:fade/>
  </p:transition>
  <p:txStyles>
    <p:titleStyle>
      <a:lvl1pPr algn="l" defTabSz="912813" rtl="0" fontAlgn="base">
        <a:lnSpc>
          <a:spcPct val="90000"/>
        </a:lnSpc>
        <a:spcBef>
          <a:spcPct val="0"/>
        </a:spcBef>
        <a:spcAft>
          <a:spcPct val="0"/>
        </a:spcAft>
        <a:defRPr lang="en-US" sz="4800" kern="1200" spc="-15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ea typeface="+mn-ea"/>
          <a:cs typeface="Arial" charset="0"/>
        </a:defRPr>
      </a:lvl1pPr>
      <a:lvl2pPr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2pPr>
      <a:lvl3pPr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3pPr>
      <a:lvl4pPr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4pPr>
      <a:lvl5pPr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5pPr>
      <a:lvl6pPr marL="457200"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6pPr>
      <a:lvl7pPr marL="914400"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7pPr>
      <a:lvl8pPr marL="1371600"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8pPr>
      <a:lvl9pPr marL="1828800" algn="l" defTabSz="912813" rtl="0" fontAlgn="base">
        <a:lnSpc>
          <a:spcPct val="90000"/>
        </a:lnSpc>
        <a:spcBef>
          <a:spcPct val="0"/>
        </a:spcBef>
        <a:spcAft>
          <a:spcPct val="0"/>
        </a:spcAft>
        <a:defRPr sz="4800">
          <a:solidFill>
            <a:schemeClr val="tx1"/>
          </a:solidFill>
          <a:latin typeface="Segoe" pitchFamily="34" charset="0"/>
          <a:cs typeface="Arial" pitchFamily="34" charset="0"/>
        </a:defRPr>
      </a:lvl9pPr>
    </p:titleStyle>
    <p:bodyStyle>
      <a:lvl1pPr algn="l" defTabSz="912813" rtl="0" fontAlgn="base">
        <a:lnSpc>
          <a:spcPct val="90000"/>
        </a:lnSpc>
        <a:spcBef>
          <a:spcPct val="20000"/>
        </a:spcBef>
        <a:spcAft>
          <a:spcPct val="0"/>
        </a:spcAft>
        <a:buFont typeface="Arial" pitchFamily="34" charset="0"/>
        <a:defRPr sz="3000" b="1" kern="1200">
          <a:solidFill>
            <a:schemeClr val="tx1"/>
          </a:solidFill>
          <a:latin typeface="Courier New" pitchFamily="49" charset="0"/>
          <a:ea typeface="+mn-ea"/>
          <a:cs typeface="Courier New" pitchFamily="49" charset="0"/>
        </a:defRPr>
      </a:lvl1pPr>
      <a:lvl2pPr marL="384175" indent="-6350" algn="l" defTabSz="912813" rtl="0" fontAlgn="base">
        <a:lnSpc>
          <a:spcPct val="90000"/>
        </a:lnSpc>
        <a:spcBef>
          <a:spcPct val="20000"/>
        </a:spcBef>
        <a:spcAft>
          <a:spcPct val="0"/>
        </a:spcAft>
        <a:buFont typeface="Arial" pitchFamily="34" charset="0"/>
        <a:defRPr sz="2800" b="1" kern="1200">
          <a:solidFill>
            <a:schemeClr val="tx1"/>
          </a:solidFill>
          <a:latin typeface="Courier New" pitchFamily="49" charset="0"/>
          <a:ea typeface="+mn-ea"/>
          <a:cs typeface="Courier New" pitchFamily="49" charset="0"/>
        </a:defRPr>
      </a:lvl2pPr>
      <a:lvl3pPr marL="760413" indent="-6350"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3pPr>
      <a:lvl4pPr marL="1093788" indent="6350"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4pPr>
      <a:lvl5pPr marL="1425575"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ultrasound.engineering.wustl.edu/index.php/Cell_Phone_SDK"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mobileus.sourceforge.net/" TargetMode="Externa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Z:\Dave\Documents\CellPhone\Videos\Treo800wDemo.wmv" TargetMode="External"/><Relationship Id="rId1" Type="http://schemas.openxmlformats.org/officeDocument/2006/relationships/video" Target="file:///Z:\Dave\Documents\CellPhone\Videos\NomadDemo.wmv" TargetMode="Externa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GSM Coverage </a:t>
            </a:r>
            <a:br>
              <a:rPr dirty="0" smtClean="0"/>
            </a:br>
            <a:r>
              <a:rPr sz="3600" spc="-150" dirty="0" smtClean="0"/>
              <a:t>Data from Wireless Intelligence</a:t>
            </a:r>
            <a:endParaRPr sz="3600" spc="-150" dirty="0">
              <a:solidFill>
                <a:schemeClr val="tx2"/>
              </a:solidFill>
              <a:effectLst/>
            </a:endParaRPr>
          </a:p>
        </p:txBody>
      </p:sp>
      <p:pic>
        <p:nvPicPr>
          <p:cNvPr id="8" name="Picture 7" descr="gsmCoverageMap.jpg"/>
          <p:cNvPicPr>
            <a:picLocks noChangeAspect="1"/>
          </p:cNvPicPr>
          <p:nvPr/>
        </p:nvPicPr>
        <p:blipFill>
          <a:blip r:embed="rId3" cstate="print"/>
          <a:stretch>
            <a:fillRect/>
          </a:stretch>
        </p:blipFill>
        <p:spPr>
          <a:xfrm>
            <a:off x="515937" y="1420813"/>
            <a:ext cx="11156951" cy="4696545"/>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Smartphone as a An Ultrasound Machine</a:t>
            </a:r>
            <a:br>
              <a:rPr dirty="0" smtClean="0"/>
            </a:br>
            <a:endParaRPr sz="3600" spc="-150" dirty="0">
              <a:solidFill>
                <a:schemeClr val="tx2"/>
              </a:solidFill>
              <a:effectLst/>
            </a:endParaRPr>
          </a:p>
        </p:txBody>
      </p:sp>
      <p:sp>
        <p:nvSpPr>
          <p:cNvPr id="11267" name="Text Placeholder 2"/>
          <p:cNvSpPr>
            <a:spLocks noGrp="1"/>
          </p:cNvSpPr>
          <p:nvPr>
            <p:ph type="body" sz="quarter" idx="10"/>
          </p:nvPr>
        </p:nvSpPr>
        <p:spPr>
          <a:xfrm>
            <a:off x="508000" y="1420813"/>
            <a:ext cx="11164888" cy="5355312"/>
          </a:xfrm>
        </p:spPr>
        <p:txBody>
          <a:bodyPr/>
          <a:lstStyle/>
          <a:p>
            <a:r>
              <a:rPr lang="en-US" dirty="0" smtClean="0"/>
              <a:t>Modern medicine is defined by medical imaging yet 75% of the world population has no access to medical imaging. </a:t>
            </a:r>
          </a:p>
          <a:p>
            <a:pPr marL="741363" lvl="2">
              <a:buNone/>
            </a:pPr>
            <a:r>
              <a:rPr lang="en-US" dirty="0" smtClean="0"/>
              <a:t>“[G]</a:t>
            </a:r>
            <a:r>
              <a:rPr lang="en-US" dirty="0" err="1" smtClean="0"/>
              <a:t>lobally</a:t>
            </a:r>
            <a:r>
              <a:rPr lang="en-US" dirty="0" smtClean="0"/>
              <a:t>, diagnostic imaging services are still insufficiently available. There is a depressing lack of equipment.... It is estimated that some three-quarters of the world's population have no access to such services.” [WHO Report 2003]</a:t>
            </a:r>
          </a:p>
          <a:p>
            <a:r>
              <a:rPr lang="en-US" dirty="0" smtClean="0"/>
              <a:t>Use a Windows Mobile </a:t>
            </a:r>
            <a:r>
              <a:rPr lang="en-US" dirty="0" err="1" smtClean="0"/>
              <a:t>smartphone</a:t>
            </a:r>
            <a:r>
              <a:rPr lang="en-US" dirty="0" smtClean="0"/>
              <a:t> with an available USB-host port and adapt FDA approved, CE Marking approved USB-based ultrasound probes to run on less power and a lower data rate</a:t>
            </a:r>
          </a:p>
          <a:p>
            <a:r>
              <a:rPr lang="en-US" dirty="0" smtClean="0"/>
              <a:t>Process all raw data on the </a:t>
            </a:r>
            <a:r>
              <a:rPr lang="en-US" dirty="0" err="1" smtClean="0"/>
              <a:t>smartphone</a:t>
            </a:r>
            <a:r>
              <a:rPr lang="en-US" dirty="0" smtClean="0"/>
              <a:t> to keep costs down and to allow for transmission of the data for remote viewing.</a:t>
            </a:r>
          </a:p>
          <a:p>
            <a:pPr>
              <a:buFont typeface="Arial" pitchFamily="34" charset="0"/>
              <a:buChar char="•"/>
            </a:pPr>
            <a:endParaRPr lang="en-US" dirty="0" smtClean="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Ultrasound Machine Architecture</a:t>
            </a:r>
            <a:br>
              <a:rPr dirty="0" smtClean="0"/>
            </a:br>
            <a:endParaRPr sz="3600" spc="-150" dirty="0">
              <a:solidFill>
                <a:schemeClr val="tx2"/>
              </a:solidFill>
              <a:effectLst/>
            </a:endParaRPr>
          </a:p>
        </p:txBody>
      </p:sp>
      <p:sp>
        <p:nvSpPr>
          <p:cNvPr id="5" name="Rounded Rectangle 4"/>
          <p:cNvSpPr/>
          <p:nvPr/>
        </p:nvSpPr>
        <p:spPr bwMode="auto">
          <a:xfrm>
            <a:off x="1500188" y="1463523"/>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User GUI</a:t>
            </a:r>
            <a:endParaRPr lang="en-US" sz="23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1500188" y="2883975"/>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Imaging API</a:t>
            </a:r>
            <a:endParaRPr lang="en-US" sz="2300"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auto">
          <a:xfrm>
            <a:off x="1500188" y="4304427"/>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High-Level API</a:t>
            </a:r>
            <a:endParaRPr lang="en-US" sz="23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500188" y="5724879"/>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Low-Level Driver</a:t>
            </a:r>
            <a:endParaRPr lang="en-US" sz="2300" dirty="0">
              <a:solidFill>
                <a:srgbClr val="FFFFFF"/>
              </a:solidFill>
              <a:effectLst>
                <a:outerShdw blurRad="38100" dist="38100" dir="2700000" algn="tl">
                  <a:srgbClr val="000000">
                    <a:alpha val="43137"/>
                  </a:srgbClr>
                </a:outerShdw>
              </a:effectLst>
            </a:endParaRPr>
          </a:p>
        </p:txBody>
      </p:sp>
      <p:pic>
        <p:nvPicPr>
          <p:cNvPr id="9" name="Picture 4" descr="Probe.bmp"/>
          <p:cNvPicPr>
            <a:picLocks noChangeAspect="1"/>
          </p:cNvPicPr>
          <p:nvPr/>
        </p:nvPicPr>
        <p:blipFill>
          <a:blip r:embed="rId3" cstate="print"/>
          <a:srcRect/>
          <a:stretch>
            <a:fillRect/>
          </a:stretch>
        </p:blipFill>
        <p:spPr bwMode="auto">
          <a:xfrm>
            <a:off x="6094413" y="5327717"/>
            <a:ext cx="2846017" cy="1372875"/>
          </a:xfrm>
          <a:prstGeom prst="rect">
            <a:avLst/>
          </a:prstGeom>
          <a:noFill/>
          <a:ln w="9525">
            <a:noFill/>
            <a:miter lim="800000"/>
            <a:headEnd/>
            <a:tailEnd/>
          </a:ln>
        </p:spPr>
      </p:pic>
      <p:cxnSp>
        <p:nvCxnSpPr>
          <p:cNvPr id="14" name="Straight Connector 13"/>
          <p:cNvCxnSpPr/>
          <p:nvPr/>
        </p:nvCxnSpPr>
        <p:spPr>
          <a:xfrm>
            <a:off x="4447822" y="6163733"/>
            <a:ext cx="1646591"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7" idx="2"/>
            <a:endCxn id="8" idx="0"/>
          </p:cNvCxnSpPr>
          <p:nvPr/>
        </p:nvCxnSpPr>
        <p:spPr>
          <a:xfrm rot="5400000">
            <a:off x="2698612" y="5456129"/>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2"/>
            <a:endCxn id="6" idx="0"/>
          </p:cNvCxnSpPr>
          <p:nvPr/>
        </p:nvCxnSpPr>
        <p:spPr>
          <a:xfrm rot="5400000">
            <a:off x="2698612" y="2615225"/>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2"/>
            <a:endCxn id="7" idx="0"/>
          </p:cNvCxnSpPr>
          <p:nvPr/>
        </p:nvCxnSpPr>
        <p:spPr>
          <a:xfrm rot="5400000">
            <a:off x="2698612" y="4035677"/>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pic>
        <p:nvPicPr>
          <p:cNvPr id="31" name="Picture 30" descr="Treo.jpg"/>
          <p:cNvPicPr>
            <a:picLocks noChangeAspect="1"/>
          </p:cNvPicPr>
          <p:nvPr/>
        </p:nvPicPr>
        <p:blipFill>
          <a:blip r:embed="rId4" cstate="print"/>
          <a:stretch>
            <a:fillRect/>
          </a:stretch>
        </p:blipFill>
        <p:spPr>
          <a:xfrm>
            <a:off x="6094413" y="1420813"/>
            <a:ext cx="1691187" cy="3381022"/>
          </a:xfrm>
          <a:prstGeom prst="rect">
            <a:avLst/>
          </a:prstGeom>
        </p:spPr>
      </p:pic>
      <p:pic>
        <p:nvPicPr>
          <p:cNvPr id="32" name="Picture 31" descr="G600small.jpg"/>
          <p:cNvPicPr>
            <a:picLocks noChangeAspect="1"/>
          </p:cNvPicPr>
          <p:nvPr/>
        </p:nvPicPr>
        <p:blipFill>
          <a:blip r:embed="rId5" cstate="print"/>
          <a:stretch>
            <a:fillRect/>
          </a:stretch>
        </p:blipFill>
        <p:spPr>
          <a:xfrm>
            <a:off x="8450116" y="1420813"/>
            <a:ext cx="3222772" cy="2586037"/>
          </a:xfrm>
          <a:prstGeom prst="rect">
            <a:avLst/>
          </a:prstGeom>
        </p:spPr>
      </p:pic>
      <p:cxnSp>
        <p:nvCxnSpPr>
          <p:cNvPr id="34" name="Shape 33"/>
          <p:cNvCxnSpPr>
            <a:stCxn id="5" idx="0"/>
          </p:cNvCxnSpPr>
          <p:nvPr/>
        </p:nvCxnSpPr>
        <p:spPr>
          <a:xfrm rot="5400000" flipH="1" flipV="1">
            <a:off x="6300408" y="-2317046"/>
            <a:ext cx="447523" cy="7113617"/>
          </a:xfrm>
          <a:prstGeom prst="bentConnector2">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803233" y="1223170"/>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9851233" y="1223171"/>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Ultrasound Machine Architecture</a:t>
            </a:r>
            <a:br>
              <a:rPr dirty="0" smtClean="0"/>
            </a:br>
            <a:endParaRPr sz="3600" spc="-150" dirty="0">
              <a:solidFill>
                <a:schemeClr val="tx2"/>
              </a:solidFill>
              <a:effectLst/>
            </a:endParaRPr>
          </a:p>
        </p:txBody>
      </p:sp>
      <p:sp>
        <p:nvSpPr>
          <p:cNvPr id="5" name="Rounded Rectangle 4"/>
          <p:cNvSpPr/>
          <p:nvPr/>
        </p:nvSpPr>
        <p:spPr bwMode="auto">
          <a:xfrm>
            <a:off x="1500188" y="1463523"/>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User GUI</a:t>
            </a:r>
            <a:endParaRPr lang="en-US" sz="23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1500188" y="2883975"/>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Imaging API</a:t>
            </a:r>
            <a:endParaRPr lang="en-US" sz="2300"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auto">
          <a:xfrm>
            <a:off x="1500188" y="4304427"/>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High-Level API</a:t>
            </a:r>
            <a:endParaRPr lang="en-US" sz="23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500188" y="5724879"/>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Low-Level Driver</a:t>
            </a:r>
            <a:endParaRPr lang="en-US" sz="2300" dirty="0">
              <a:solidFill>
                <a:srgbClr val="FFFFFF"/>
              </a:solidFill>
              <a:effectLst>
                <a:outerShdw blurRad="38100" dist="38100" dir="2700000" algn="tl">
                  <a:srgbClr val="000000">
                    <a:alpha val="43137"/>
                  </a:srgbClr>
                </a:outerShdw>
              </a:effectLst>
            </a:endParaRPr>
          </a:p>
        </p:txBody>
      </p:sp>
      <p:pic>
        <p:nvPicPr>
          <p:cNvPr id="9" name="Picture 4" descr="Probe.bmp"/>
          <p:cNvPicPr>
            <a:picLocks noChangeAspect="1"/>
          </p:cNvPicPr>
          <p:nvPr/>
        </p:nvPicPr>
        <p:blipFill>
          <a:blip r:embed="rId3" cstate="print"/>
          <a:srcRect/>
          <a:stretch>
            <a:fillRect/>
          </a:stretch>
        </p:blipFill>
        <p:spPr bwMode="auto">
          <a:xfrm>
            <a:off x="6094413" y="5327717"/>
            <a:ext cx="2846017" cy="1372875"/>
          </a:xfrm>
          <a:prstGeom prst="rect">
            <a:avLst/>
          </a:prstGeom>
          <a:noFill/>
          <a:ln w="9525">
            <a:noFill/>
            <a:miter lim="800000"/>
            <a:headEnd/>
            <a:tailEnd/>
          </a:ln>
        </p:spPr>
      </p:pic>
      <p:cxnSp>
        <p:nvCxnSpPr>
          <p:cNvPr id="14" name="Straight Connector 13"/>
          <p:cNvCxnSpPr/>
          <p:nvPr/>
        </p:nvCxnSpPr>
        <p:spPr>
          <a:xfrm>
            <a:off x="4447822" y="6163733"/>
            <a:ext cx="1646591"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7" idx="2"/>
            <a:endCxn id="8" idx="0"/>
          </p:cNvCxnSpPr>
          <p:nvPr/>
        </p:nvCxnSpPr>
        <p:spPr>
          <a:xfrm rot="5400000">
            <a:off x="2698612" y="5456129"/>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2"/>
            <a:endCxn id="6" idx="0"/>
          </p:cNvCxnSpPr>
          <p:nvPr/>
        </p:nvCxnSpPr>
        <p:spPr>
          <a:xfrm rot="5400000">
            <a:off x="2698612" y="2615225"/>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2"/>
            <a:endCxn id="7" idx="0"/>
          </p:cNvCxnSpPr>
          <p:nvPr/>
        </p:nvCxnSpPr>
        <p:spPr>
          <a:xfrm rot="5400000">
            <a:off x="2698612" y="4035677"/>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pic>
        <p:nvPicPr>
          <p:cNvPr id="31" name="Picture 30" descr="Treo.jpg"/>
          <p:cNvPicPr>
            <a:picLocks noChangeAspect="1"/>
          </p:cNvPicPr>
          <p:nvPr/>
        </p:nvPicPr>
        <p:blipFill>
          <a:blip r:embed="rId4" cstate="print"/>
          <a:stretch>
            <a:fillRect/>
          </a:stretch>
        </p:blipFill>
        <p:spPr>
          <a:xfrm>
            <a:off x="6094413" y="1420813"/>
            <a:ext cx="1691187" cy="3381022"/>
          </a:xfrm>
          <a:prstGeom prst="rect">
            <a:avLst/>
          </a:prstGeom>
        </p:spPr>
      </p:pic>
      <p:pic>
        <p:nvPicPr>
          <p:cNvPr id="32" name="Picture 31" descr="G600small.jpg"/>
          <p:cNvPicPr>
            <a:picLocks noChangeAspect="1"/>
          </p:cNvPicPr>
          <p:nvPr/>
        </p:nvPicPr>
        <p:blipFill>
          <a:blip r:embed="rId5" cstate="print"/>
          <a:stretch>
            <a:fillRect/>
          </a:stretch>
        </p:blipFill>
        <p:spPr>
          <a:xfrm>
            <a:off x="8450116" y="1420813"/>
            <a:ext cx="3222772" cy="2586037"/>
          </a:xfrm>
          <a:prstGeom prst="rect">
            <a:avLst/>
          </a:prstGeom>
        </p:spPr>
      </p:pic>
      <p:cxnSp>
        <p:nvCxnSpPr>
          <p:cNvPr id="34" name="Shape 33"/>
          <p:cNvCxnSpPr>
            <a:stCxn id="5" idx="0"/>
          </p:cNvCxnSpPr>
          <p:nvPr/>
        </p:nvCxnSpPr>
        <p:spPr>
          <a:xfrm rot="5400000" flipH="1" flipV="1">
            <a:off x="6300408" y="-2317046"/>
            <a:ext cx="447523" cy="7113617"/>
          </a:xfrm>
          <a:prstGeom prst="bentConnector2">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803233" y="1223170"/>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9851233" y="1223171"/>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ounded Rectangular Callout 16"/>
          <p:cNvSpPr/>
          <p:nvPr/>
        </p:nvSpPr>
        <p:spPr bwMode="auto">
          <a:xfrm>
            <a:off x="7981421" y="1114777"/>
            <a:ext cx="3691467" cy="3228623"/>
          </a:xfrm>
          <a:prstGeom prst="wedgeRoundRectCallout">
            <a:avLst>
              <a:gd name="adj1" fmla="val -148270"/>
              <a:gd name="adj2" fmla="val 5423"/>
              <a:gd name="adj3" fmla="val 16667"/>
            </a:avLst>
          </a:prstGeom>
          <a:gradFill>
            <a:gsLst>
              <a:gs pos="0">
                <a:schemeClr val="accent2">
                  <a:shade val="15000"/>
                  <a:satMod val="180000"/>
                  <a:alpha val="5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r"/>
            <a:r>
              <a:rPr lang="en-US" dirty="0" err="1" smtClean="0">
                <a:latin typeface="Courier New" pitchFamily="49" charset="0"/>
                <a:cs typeface="Courier New" pitchFamily="49" charset="0"/>
              </a:rPr>
              <a:t>bmDrawImage</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bmInitializeDisplay</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bmSetDisplayZoom</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bmSetTGC</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bmTurnOffTGC</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bmTurnOnTGC</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ZeroLUT</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CreateLUT</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CreateSinTGC</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SaveBSxml</a:t>
            </a:r>
            <a:endParaRPr lang="en-US" dirty="0" smtClean="0">
              <a:latin typeface="Courier New" pitchFamily="49" charset="0"/>
              <a:cs typeface="Courier New" pitchFamily="49" charset="0"/>
            </a:endParaRPr>
          </a:p>
          <a:p>
            <a:pPr algn="r"/>
            <a:r>
              <a:rPr lang="en-US" dirty="0" err="1" smtClean="0">
                <a:latin typeface="Courier New" pitchFamily="49" charset="0"/>
                <a:cs typeface="Courier New" pitchFamily="49" charset="0"/>
              </a:rPr>
              <a:t>LoadBSxml</a:t>
            </a:r>
            <a:endParaRPr lang="en-US" dirty="0" smtClean="0">
              <a:latin typeface="Courier New" pitchFamily="49" charset="0"/>
              <a:cs typeface="Courier New" pitchFamily="49" charset="0"/>
            </a:endParaRPr>
          </a:p>
        </p:txBody>
      </p:sp>
      <p:sp>
        <p:nvSpPr>
          <p:cNvPr id="18" name="Rounded Rectangular Callout 17"/>
          <p:cNvSpPr/>
          <p:nvPr/>
        </p:nvSpPr>
        <p:spPr bwMode="auto">
          <a:xfrm>
            <a:off x="5737930" y="3629377"/>
            <a:ext cx="3880203" cy="3228623"/>
          </a:xfrm>
          <a:prstGeom prst="wedgeRoundRectCallout">
            <a:avLst>
              <a:gd name="adj1" fmla="val -83650"/>
              <a:gd name="adj2" fmla="val -18703"/>
              <a:gd name="adj3" fmla="val 16667"/>
            </a:avLst>
          </a:prstGeom>
          <a:gradFill>
            <a:gsLst>
              <a:gs pos="0">
                <a:schemeClr val="accent2">
                  <a:shade val="15000"/>
                  <a:satMod val="180000"/>
                  <a:alpha val="5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dirty="0" err="1" smtClean="0">
                <a:latin typeface="Courier New" pitchFamily="49" charset="0"/>
                <a:cs typeface="Courier New" pitchFamily="49" charset="0"/>
              </a:rPr>
              <a:t>usbFindProbes</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usbInitializeProbes</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usbHardwareDetected</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usbNumberAttachedProbes</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usbProbeButtonPressed</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usbProbeSampleFrequency</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usbSetCineBuffer</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usbSetCineBuffers</a:t>
            </a:r>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usbWaitFrame</a:t>
            </a:r>
            <a:endParaRPr lang="en-US" dirty="0" smtClean="0">
              <a:latin typeface="Courier New" pitchFamily="49" charset="0"/>
              <a:cs typeface="Courier New" pitchFamily="49"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Ultrasound Machine Architecture</a:t>
            </a:r>
            <a:br>
              <a:rPr dirty="0" smtClean="0"/>
            </a:br>
            <a:endParaRPr sz="3600" spc="-150" dirty="0">
              <a:solidFill>
                <a:schemeClr val="tx2"/>
              </a:solidFill>
              <a:effectLst/>
            </a:endParaRPr>
          </a:p>
        </p:txBody>
      </p:sp>
      <p:sp>
        <p:nvSpPr>
          <p:cNvPr id="5" name="Rounded Rectangle 4"/>
          <p:cNvSpPr/>
          <p:nvPr/>
        </p:nvSpPr>
        <p:spPr bwMode="auto">
          <a:xfrm>
            <a:off x="1500188" y="1463523"/>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User GUI</a:t>
            </a:r>
            <a:endParaRPr lang="en-US" sz="23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1500188" y="2883975"/>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Imaging API</a:t>
            </a:r>
            <a:endParaRPr lang="en-US" sz="2300"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auto">
          <a:xfrm>
            <a:off x="1500188" y="4304427"/>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High-Level API</a:t>
            </a:r>
            <a:endParaRPr lang="en-US" sz="23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500188" y="5724879"/>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Low-Level Driver</a:t>
            </a:r>
            <a:endParaRPr lang="en-US" sz="2300" dirty="0">
              <a:solidFill>
                <a:srgbClr val="FFFFFF"/>
              </a:solidFill>
              <a:effectLst>
                <a:outerShdw blurRad="38100" dist="38100" dir="2700000" algn="tl">
                  <a:srgbClr val="000000">
                    <a:alpha val="43137"/>
                  </a:srgbClr>
                </a:outerShdw>
              </a:effectLst>
            </a:endParaRPr>
          </a:p>
        </p:txBody>
      </p:sp>
      <p:pic>
        <p:nvPicPr>
          <p:cNvPr id="9" name="Picture 4" descr="Probe.bmp"/>
          <p:cNvPicPr>
            <a:picLocks noChangeAspect="1"/>
          </p:cNvPicPr>
          <p:nvPr/>
        </p:nvPicPr>
        <p:blipFill>
          <a:blip r:embed="rId3" cstate="print"/>
          <a:srcRect/>
          <a:stretch>
            <a:fillRect/>
          </a:stretch>
        </p:blipFill>
        <p:spPr bwMode="auto">
          <a:xfrm>
            <a:off x="6094413" y="5327717"/>
            <a:ext cx="2846017" cy="1372875"/>
          </a:xfrm>
          <a:prstGeom prst="rect">
            <a:avLst/>
          </a:prstGeom>
          <a:noFill/>
          <a:ln w="9525">
            <a:noFill/>
            <a:miter lim="800000"/>
            <a:headEnd/>
            <a:tailEnd/>
          </a:ln>
        </p:spPr>
      </p:pic>
      <p:cxnSp>
        <p:nvCxnSpPr>
          <p:cNvPr id="14" name="Straight Connector 13"/>
          <p:cNvCxnSpPr/>
          <p:nvPr/>
        </p:nvCxnSpPr>
        <p:spPr>
          <a:xfrm>
            <a:off x="4447822" y="6163733"/>
            <a:ext cx="1646591"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7" idx="2"/>
            <a:endCxn id="8" idx="0"/>
          </p:cNvCxnSpPr>
          <p:nvPr/>
        </p:nvCxnSpPr>
        <p:spPr>
          <a:xfrm rot="5400000">
            <a:off x="2698612" y="5456129"/>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2"/>
            <a:endCxn id="6" idx="0"/>
          </p:cNvCxnSpPr>
          <p:nvPr/>
        </p:nvCxnSpPr>
        <p:spPr>
          <a:xfrm rot="5400000">
            <a:off x="2698612" y="2615225"/>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2"/>
            <a:endCxn id="7" idx="0"/>
          </p:cNvCxnSpPr>
          <p:nvPr/>
        </p:nvCxnSpPr>
        <p:spPr>
          <a:xfrm rot="5400000">
            <a:off x="2698612" y="4035677"/>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pic>
        <p:nvPicPr>
          <p:cNvPr id="31" name="Picture 30" descr="Treo.jpg"/>
          <p:cNvPicPr>
            <a:picLocks noChangeAspect="1"/>
          </p:cNvPicPr>
          <p:nvPr/>
        </p:nvPicPr>
        <p:blipFill>
          <a:blip r:embed="rId4" cstate="print"/>
          <a:stretch>
            <a:fillRect/>
          </a:stretch>
        </p:blipFill>
        <p:spPr>
          <a:xfrm>
            <a:off x="6094413" y="1420813"/>
            <a:ext cx="1691187" cy="3381022"/>
          </a:xfrm>
          <a:prstGeom prst="rect">
            <a:avLst/>
          </a:prstGeom>
        </p:spPr>
      </p:pic>
      <p:pic>
        <p:nvPicPr>
          <p:cNvPr id="32" name="Picture 31" descr="G600small.jpg"/>
          <p:cNvPicPr>
            <a:picLocks noChangeAspect="1"/>
          </p:cNvPicPr>
          <p:nvPr/>
        </p:nvPicPr>
        <p:blipFill>
          <a:blip r:embed="rId5" cstate="print"/>
          <a:stretch>
            <a:fillRect/>
          </a:stretch>
        </p:blipFill>
        <p:spPr>
          <a:xfrm>
            <a:off x="8450116" y="1420813"/>
            <a:ext cx="3222772" cy="2586037"/>
          </a:xfrm>
          <a:prstGeom prst="rect">
            <a:avLst/>
          </a:prstGeom>
        </p:spPr>
      </p:pic>
      <p:cxnSp>
        <p:nvCxnSpPr>
          <p:cNvPr id="34" name="Shape 33"/>
          <p:cNvCxnSpPr>
            <a:stCxn id="5" idx="0"/>
          </p:cNvCxnSpPr>
          <p:nvPr/>
        </p:nvCxnSpPr>
        <p:spPr>
          <a:xfrm rot="5400000" flipH="1" flipV="1">
            <a:off x="6300408" y="-2317046"/>
            <a:ext cx="447523" cy="7113617"/>
          </a:xfrm>
          <a:prstGeom prst="bentConnector2">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803233" y="1223170"/>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9851233" y="1223171"/>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ounded Rectangular Callout 16"/>
          <p:cNvSpPr/>
          <p:nvPr/>
        </p:nvSpPr>
        <p:spPr bwMode="auto">
          <a:xfrm>
            <a:off x="5279848" y="835379"/>
            <a:ext cx="6908977" cy="5667021"/>
          </a:xfrm>
          <a:prstGeom prst="wedgeRoundRectCallout">
            <a:avLst>
              <a:gd name="adj1" fmla="val -62815"/>
              <a:gd name="adj2" fmla="val -34872"/>
              <a:gd name="adj3" fmla="val 16667"/>
            </a:avLst>
          </a:prstGeom>
          <a:gradFill>
            <a:gsLst>
              <a:gs pos="0">
                <a:schemeClr val="accent2">
                  <a:shade val="15000"/>
                  <a:satMod val="180000"/>
                  <a:alpha val="5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sz="1400" dirty="0" err="1" smtClean="0">
                <a:latin typeface="Courier New" pitchFamily="49" charset="0"/>
                <a:cs typeface="Courier New" pitchFamily="49" charset="0"/>
              </a:rPr>
              <a:t>UsbProbeDll.usbProbeHandle</a:t>
            </a:r>
            <a:r>
              <a:rPr lang="en-US" sz="1400" dirty="0" smtClean="0">
                <a:latin typeface="Courier New" pitchFamily="49" charset="0"/>
                <a:cs typeface="Courier New" pitchFamily="49" charset="0"/>
              </a:rPr>
              <a:t>(0, ref </a:t>
            </a:r>
            <a:r>
              <a:rPr lang="en-US" sz="1400" dirty="0" err="1" smtClean="0">
                <a:latin typeface="Courier New" pitchFamily="49" charset="0"/>
                <a:cs typeface="Courier New" pitchFamily="49" charset="0"/>
              </a:rPr>
              <a:t>hProbe</a:t>
            </a:r>
            <a:r>
              <a:rPr lang="en-US" sz="1400" dirty="0" smtClean="0">
                <a:latin typeface="Courier New" pitchFamily="49" charset="0"/>
                <a:cs typeface="Courier New" pitchFamily="49" charset="0"/>
              </a:rPr>
              <a:t>);</a:t>
            </a:r>
          </a:p>
          <a:p>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curProbeID</a:t>
            </a:r>
            <a:r>
              <a:rPr lang="en-US" sz="1400" dirty="0" smtClean="0">
                <a:latin typeface="Courier New" pitchFamily="49" charset="0"/>
                <a:cs typeface="Courier New" pitchFamily="49" charset="0"/>
              </a:rPr>
              <a:t> =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UsbProbeDll.usbProbeID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UsbProbeDll.usbActiveProbe</a:t>
            </a:r>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if (</a:t>
            </a:r>
            <a:r>
              <a:rPr lang="en-US" sz="1400" dirty="0" err="1" smtClean="0">
                <a:latin typeface="Courier New" pitchFamily="49" charset="0"/>
                <a:cs typeface="Courier New" pitchFamily="49" charset="0"/>
              </a:rPr>
              <a:t>curProbeID</a:t>
            </a:r>
            <a:r>
              <a:rPr lang="en-US" sz="1400" dirty="0" smtClean="0">
                <a:latin typeface="Courier New" pitchFamily="49" charset="0"/>
                <a:cs typeface="Courier New" pitchFamily="49" charset="0"/>
              </a:rPr>
              <a:t> != </a:t>
            </a:r>
            <a:r>
              <a:rPr lang="en-US" sz="1400" dirty="0" err="1" smtClean="0">
                <a:latin typeface="Courier New" pitchFamily="49" charset="0"/>
                <a:cs typeface="Courier New" pitchFamily="49" charset="0"/>
              </a:rPr>
              <a:t>UsbProbeDll.usbProbeID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hProbe</a:t>
            </a:r>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    </a:t>
            </a:r>
            <a:r>
              <a:rPr lang="en-US" sz="1400" spc="-150" dirty="0" smtClean="0">
                <a:latin typeface="Courier New" pitchFamily="49" charset="0"/>
                <a:cs typeface="Courier New" pitchFamily="49" charset="0"/>
              </a:rPr>
              <a:t>// if not the same, we need to recalculate before imaging</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Cursor.Current</a:t>
            </a:r>
            <a:r>
              <a:rPr lang="en-US" sz="1400" dirty="0" smtClean="0">
                <a:latin typeface="Courier New" pitchFamily="49" charset="0"/>
                <a:cs typeface="Courier New" pitchFamily="49" charset="0"/>
              </a:rPr>
              <a:t> = </a:t>
            </a:r>
            <a:r>
              <a:rPr lang="en-US" sz="1400" dirty="0" err="1" smtClean="0">
                <a:latin typeface="Courier New" pitchFamily="49" charset="0"/>
                <a:cs typeface="Courier New" pitchFamily="49" charset="0"/>
              </a:rPr>
              <a:t>Cursors.WaitCursor</a:t>
            </a:r>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UsbProbeDll.usbSelectProbe</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hProbe</a:t>
            </a:r>
            <a:r>
              <a:rPr lang="en-US" sz="1400" dirty="0" smtClean="0">
                <a:latin typeface="Courier New" pitchFamily="49" charset="0"/>
                <a:cs typeface="Courier New" pitchFamily="49" charset="0"/>
              </a:rPr>
              <a:t>, 0);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UsbProbeDll.usbSetCineBuffers</a:t>
            </a:r>
            <a:r>
              <a:rPr lang="en-US" sz="1400" dirty="0" smtClean="0">
                <a:latin typeface="Courier New" pitchFamily="49" charset="0"/>
                <a:cs typeface="Courier New" pitchFamily="49" charset="0"/>
              </a:rPr>
              <a:t>(32);                       </a:t>
            </a:r>
          </a:p>
          <a:p>
            <a:r>
              <a:rPr lang="en-US" sz="1400" dirty="0" smtClean="0">
                <a:latin typeface="Courier New" pitchFamily="49" charset="0"/>
                <a:cs typeface="Courier New" pitchFamily="49" charset="0"/>
              </a:rPr>
              <a:t>    </a:t>
            </a:r>
            <a:r>
              <a:rPr lang="en-US" sz="1400" spc="-150" dirty="0" err="1" smtClean="0">
                <a:latin typeface="Courier New" pitchFamily="49" charset="0"/>
                <a:cs typeface="Courier New" pitchFamily="49" charset="0"/>
              </a:rPr>
              <a:t>LiveImaging.CalculateDisplay</a:t>
            </a:r>
            <a:r>
              <a:rPr lang="en-US" sz="1400" spc="-150" dirty="0" smtClean="0">
                <a:latin typeface="Courier New" pitchFamily="49" charset="0"/>
                <a:cs typeface="Courier New" pitchFamily="49" charset="0"/>
              </a:rPr>
              <a:t>(</a:t>
            </a:r>
            <a:r>
              <a:rPr lang="en-US" sz="1400" spc="-150" dirty="0" err="1" smtClean="0">
                <a:latin typeface="Courier New" pitchFamily="49" charset="0"/>
                <a:cs typeface="Courier New" pitchFamily="49" charset="0"/>
              </a:rPr>
              <a:t>UsbProbeDll.usbActiveProbe</a:t>
            </a:r>
            <a:r>
              <a:rPr lang="en-US" sz="1400" spc="-15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imaging.ClearBitmap</a:t>
            </a:r>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Cursor.Current</a:t>
            </a:r>
            <a:r>
              <a:rPr lang="en-US" sz="1400" dirty="0" smtClean="0">
                <a:latin typeface="Courier New" pitchFamily="49" charset="0"/>
                <a:cs typeface="Courier New" pitchFamily="49" charset="0"/>
              </a:rPr>
              <a:t> = </a:t>
            </a:r>
            <a:r>
              <a:rPr lang="en-US" sz="1400" dirty="0" err="1" smtClean="0">
                <a:latin typeface="Courier New" pitchFamily="49" charset="0"/>
                <a:cs typeface="Courier New" pitchFamily="49" charset="0"/>
              </a:rPr>
              <a:t>Cursors.Default</a:t>
            </a:r>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frozen = false;</a:t>
            </a:r>
          </a:p>
          <a:p>
            <a:r>
              <a:rPr lang="en-US" sz="1400" dirty="0" smtClean="0">
                <a:latin typeface="Courier New" pitchFamily="49" charset="0"/>
                <a:cs typeface="Courier New" pitchFamily="49" charset="0"/>
              </a:rPr>
              <a:t>scanning = true;</a:t>
            </a:r>
          </a:p>
          <a:p>
            <a:r>
              <a:rPr lang="en-US" sz="1400" dirty="0" err="1" smtClean="0">
                <a:latin typeface="Courier New" pitchFamily="49" charset="0"/>
                <a:cs typeface="Courier New" pitchFamily="49" charset="0"/>
              </a:rPr>
              <a:t>imagingThread</a:t>
            </a:r>
            <a:r>
              <a:rPr lang="en-US" sz="1400" dirty="0" smtClean="0">
                <a:latin typeface="Courier New" pitchFamily="49" charset="0"/>
                <a:cs typeface="Courier New" pitchFamily="49" charset="0"/>
              </a:rPr>
              <a:t> = new Thread(starter);</a:t>
            </a:r>
          </a:p>
          <a:p>
            <a:r>
              <a:rPr lang="en-US" sz="1400" dirty="0" smtClean="0">
                <a:latin typeface="Courier New" pitchFamily="49" charset="0"/>
                <a:cs typeface="Courier New" pitchFamily="49" charset="0"/>
              </a:rPr>
              <a:t>// when scanning, do not allow power down</a:t>
            </a:r>
          </a:p>
          <a:p>
            <a:r>
              <a:rPr lang="en-US" sz="1400" dirty="0" err="1" smtClean="0">
                <a:latin typeface="Courier New" pitchFamily="49" charset="0"/>
                <a:cs typeface="Courier New" pitchFamily="49" charset="0"/>
              </a:rPr>
              <a:t>imaging.PowerSave</a:t>
            </a:r>
            <a:r>
              <a:rPr lang="en-US" sz="1400" dirty="0" smtClean="0">
                <a:latin typeface="Courier New" pitchFamily="49" charset="0"/>
                <a:cs typeface="Courier New" pitchFamily="49" charset="0"/>
              </a:rPr>
              <a:t> = false;</a:t>
            </a:r>
          </a:p>
          <a:p>
            <a:r>
              <a:rPr lang="en-US" sz="1400" dirty="0" err="1" smtClean="0">
                <a:latin typeface="Courier New" pitchFamily="49" charset="0"/>
                <a:cs typeface="Courier New" pitchFamily="49" charset="0"/>
              </a:rPr>
              <a:t>imagingThread.Start</a:t>
            </a:r>
            <a:r>
              <a:rPr lang="en-US" sz="1400" dirty="0" smtClean="0">
                <a:latin typeface="Courier New" pitchFamily="49" charset="0"/>
                <a:cs typeface="Courier New" pitchFamily="49" charset="0"/>
              </a:rPr>
              <a:t>();</a:t>
            </a:r>
          </a:p>
          <a:p>
            <a:r>
              <a:rPr lang="en-US" sz="1400" dirty="0" err="1" smtClean="0">
                <a:latin typeface="Courier New" pitchFamily="49" charset="0"/>
                <a:cs typeface="Courier New" pitchFamily="49" charset="0"/>
              </a:rPr>
              <a:t>UsbProbeDll.usbSetCineBuffer</a:t>
            </a:r>
            <a:r>
              <a:rPr lang="en-US" sz="1400" dirty="0" smtClean="0">
                <a:latin typeface="Courier New" pitchFamily="49" charset="0"/>
                <a:cs typeface="Courier New" pitchFamily="49" charset="0"/>
              </a:rPr>
              <a:t>(0);</a:t>
            </a:r>
          </a:p>
          <a:p>
            <a:r>
              <a:rPr lang="en-US" sz="1400" dirty="0" err="1" smtClean="0">
                <a:latin typeface="Courier New" pitchFamily="49" charset="0"/>
                <a:cs typeface="Courier New" pitchFamily="49" charset="0"/>
              </a:rPr>
              <a:t>UsbProbeDll.usbProbe</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UsbProbeDll.RUN</a:t>
            </a:r>
            <a:r>
              <a:rPr lang="en-US" sz="1400" dirty="0" smtClean="0">
                <a:latin typeface="Courier New" pitchFamily="49" charset="0"/>
                <a:cs typeface="Courier New" pitchFamily="49" charset="0"/>
              </a:rPr>
              <a:t>);</a:t>
            </a:r>
          </a:p>
          <a:p>
            <a:r>
              <a:rPr lang="en-US" sz="1400" dirty="0" err="1" smtClean="0">
                <a:latin typeface="Courier New" pitchFamily="49" charset="0"/>
                <a:cs typeface="Courier New" pitchFamily="49" charset="0"/>
              </a:rPr>
              <a:t>this.Scan.Text</a:t>
            </a:r>
            <a:r>
              <a:rPr lang="en-US" sz="1400" dirty="0" smtClean="0">
                <a:latin typeface="Courier New" pitchFamily="49" charset="0"/>
                <a:cs typeface="Courier New" pitchFamily="49" charset="0"/>
              </a:rPr>
              <a:t> = "Freeze";</a:t>
            </a:r>
          </a:p>
          <a:p>
            <a:r>
              <a:rPr lang="en-US" sz="1400" dirty="0" err="1" smtClean="0">
                <a:latin typeface="Courier New" pitchFamily="49" charset="0"/>
                <a:cs typeface="Courier New" pitchFamily="49" charset="0"/>
              </a:rPr>
              <a:t>this.DepthMode.Enabled</a:t>
            </a:r>
            <a:r>
              <a:rPr lang="en-US" sz="1400" dirty="0" smtClean="0">
                <a:latin typeface="Courier New" pitchFamily="49" charset="0"/>
                <a:cs typeface="Courier New" pitchFamily="49" charset="0"/>
              </a:rPr>
              <a:t> = false;</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Ultrasound Machine Architecture</a:t>
            </a:r>
            <a:br>
              <a:rPr dirty="0" smtClean="0"/>
            </a:br>
            <a:endParaRPr sz="3600" spc="-150" dirty="0">
              <a:solidFill>
                <a:schemeClr val="tx2"/>
              </a:solidFill>
              <a:effectLst/>
            </a:endParaRPr>
          </a:p>
        </p:txBody>
      </p:sp>
      <p:sp>
        <p:nvSpPr>
          <p:cNvPr id="5" name="Rounded Rectangle 4"/>
          <p:cNvSpPr/>
          <p:nvPr/>
        </p:nvSpPr>
        <p:spPr bwMode="auto">
          <a:xfrm>
            <a:off x="1500188" y="1463523"/>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User GUI</a:t>
            </a:r>
            <a:endParaRPr lang="en-US" sz="23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1500188" y="2883975"/>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Imaging API</a:t>
            </a:r>
            <a:endParaRPr lang="en-US" sz="2300"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auto">
          <a:xfrm>
            <a:off x="1500188" y="4304427"/>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High-Level API</a:t>
            </a:r>
            <a:endParaRPr lang="en-US" sz="23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500188" y="5724879"/>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Low-Level Driver</a:t>
            </a:r>
            <a:endParaRPr lang="en-US" sz="2300" dirty="0">
              <a:solidFill>
                <a:srgbClr val="FFFFFF"/>
              </a:solidFill>
              <a:effectLst>
                <a:outerShdw blurRad="38100" dist="38100" dir="2700000" algn="tl">
                  <a:srgbClr val="000000">
                    <a:alpha val="43137"/>
                  </a:srgbClr>
                </a:outerShdw>
              </a:effectLst>
            </a:endParaRPr>
          </a:p>
        </p:txBody>
      </p:sp>
      <p:pic>
        <p:nvPicPr>
          <p:cNvPr id="9" name="Picture 4" descr="Probe.bmp"/>
          <p:cNvPicPr>
            <a:picLocks noChangeAspect="1"/>
          </p:cNvPicPr>
          <p:nvPr/>
        </p:nvPicPr>
        <p:blipFill>
          <a:blip r:embed="rId3" cstate="print"/>
          <a:srcRect/>
          <a:stretch>
            <a:fillRect/>
          </a:stretch>
        </p:blipFill>
        <p:spPr bwMode="auto">
          <a:xfrm>
            <a:off x="6094413" y="5327717"/>
            <a:ext cx="2846017" cy="1372875"/>
          </a:xfrm>
          <a:prstGeom prst="rect">
            <a:avLst/>
          </a:prstGeom>
          <a:noFill/>
          <a:ln w="9525">
            <a:noFill/>
            <a:miter lim="800000"/>
            <a:headEnd/>
            <a:tailEnd/>
          </a:ln>
        </p:spPr>
      </p:pic>
      <p:cxnSp>
        <p:nvCxnSpPr>
          <p:cNvPr id="14" name="Straight Connector 13"/>
          <p:cNvCxnSpPr/>
          <p:nvPr/>
        </p:nvCxnSpPr>
        <p:spPr>
          <a:xfrm>
            <a:off x="4447822" y="6163733"/>
            <a:ext cx="1646591" cy="0"/>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7" idx="2"/>
            <a:endCxn id="8" idx="0"/>
          </p:cNvCxnSpPr>
          <p:nvPr/>
        </p:nvCxnSpPr>
        <p:spPr>
          <a:xfrm rot="5400000">
            <a:off x="2698612" y="5456129"/>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2"/>
            <a:endCxn id="6" idx="0"/>
          </p:cNvCxnSpPr>
          <p:nvPr/>
        </p:nvCxnSpPr>
        <p:spPr>
          <a:xfrm rot="5400000">
            <a:off x="2698612" y="2615225"/>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2"/>
            <a:endCxn id="7" idx="0"/>
          </p:cNvCxnSpPr>
          <p:nvPr/>
        </p:nvCxnSpPr>
        <p:spPr>
          <a:xfrm rot="5400000">
            <a:off x="2698612" y="4035677"/>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pic>
        <p:nvPicPr>
          <p:cNvPr id="31" name="Picture 30" descr="Treo.jpg"/>
          <p:cNvPicPr>
            <a:picLocks noChangeAspect="1"/>
          </p:cNvPicPr>
          <p:nvPr/>
        </p:nvPicPr>
        <p:blipFill>
          <a:blip r:embed="rId4" cstate="print"/>
          <a:stretch>
            <a:fillRect/>
          </a:stretch>
        </p:blipFill>
        <p:spPr>
          <a:xfrm>
            <a:off x="6094413" y="1420813"/>
            <a:ext cx="1691187" cy="3381022"/>
          </a:xfrm>
          <a:prstGeom prst="rect">
            <a:avLst/>
          </a:prstGeom>
        </p:spPr>
      </p:pic>
      <p:pic>
        <p:nvPicPr>
          <p:cNvPr id="32" name="Picture 31" descr="G600small.jpg"/>
          <p:cNvPicPr>
            <a:picLocks noChangeAspect="1"/>
          </p:cNvPicPr>
          <p:nvPr/>
        </p:nvPicPr>
        <p:blipFill>
          <a:blip r:embed="rId5" cstate="print"/>
          <a:stretch>
            <a:fillRect/>
          </a:stretch>
        </p:blipFill>
        <p:spPr>
          <a:xfrm>
            <a:off x="8450116" y="1420813"/>
            <a:ext cx="3222772" cy="2586037"/>
          </a:xfrm>
          <a:prstGeom prst="rect">
            <a:avLst/>
          </a:prstGeom>
        </p:spPr>
      </p:pic>
      <p:cxnSp>
        <p:nvCxnSpPr>
          <p:cNvPr id="34" name="Shape 33"/>
          <p:cNvCxnSpPr>
            <a:stCxn id="5" idx="0"/>
          </p:cNvCxnSpPr>
          <p:nvPr/>
        </p:nvCxnSpPr>
        <p:spPr>
          <a:xfrm rot="5400000" flipH="1" flipV="1">
            <a:off x="6300408" y="-2317046"/>
            <a:ext cx="447523" cy="7113617"/>
          </a:xfrm>
          <a:prstGeom prst="bentConnector2">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803233" y="1223170"/>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9851233" y="1223171"/>
            <a:ext cx="393523" cy="176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ounded Rectangular Callout 16"/>
          <p:cNvSpPr/>
          <p:nvPr/>
        </p:nvSpPr>
        <p:spPr bwMode="auto">
          <a:xfrm>
            <a:off x="5279848" y="835379"/>
            <a:ext cx="6908977" cy="5057421"/>
          </a:xfrm>
          <a:prstGeom prst="wedgeRoundRectCallout">
            <a:avLst>
              <a:gd name="adj1" fmla="val -62815"/>
              <a:gd name="adj2" fmla="val -34872"/>
              <a:gd name="adj3" fmla="val 16667"/>
            </a:avLst>
          </a:prstGeom>
          <a:gradFill>
            <a:gsLst>
              <a:gs pos="0">
                <a:schemeClr val="accent2">
                  <a:shade val="15000"/>
                  <a:satMod val="180000"/>
                  <a:alpha val="5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gra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r>
              <a:rPr lang="en-US" sz="1400" dirty="0" smtClean="0">
                <a:latin typeface="Courier New" pitchFamily="49" charset="0"/>
                <a:cs typeface="Courier New" pitchFamily="49" charset="0"/>
              </a:rPr>
              <a:t>private void </a:t>
            </a:r>
            <a:r>
              <a:rPr lang="en-US" sz="1400" dirty="0" err="1" smtClean="0">
                <a:latin typeface="Courier New" pitchFamily="49" charset="0"/>
                <a:cs typeface="Courier New" pitchFamily="49" charset="0"/>
              </a:rPr>
              <a:t>ImageThread</a:t>
            </a:r>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  while (true) </a:t>
            </a:r>
          </a:p>
          <a:p>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if (</a:t>
            </a:r>
            <a:r>
              <a:rPr lang="en-US" sz="1400" dirty="0" err="1" smtClean="0">
                <a:latin typeface="Courier New" pitchFamily="49" charset="0"/>
                <a:cs typeface="Courier New" pitchFamily="49" charset="0"/>
              </a:rPr>
              <a:t>UsbProbeDll.usbWaitFrame</a:t>
            </a:r>
            <a:r>
              <a:rPr lang="en-US" sz="1400" dirty="0" smtClean="0">
                <a:latin typeface="Courier New" pitchFamily="49" charset="0"/>
                <a:cs typeface="Courier New" pitchFamily="49" charset="0"/>
              </a:rPr>
              <a:t>() == 1) </a:t>
            </a:r>
          </a:p>
          <a:p>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FramesReceived</a:t>
            </a:r>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try </a:t>
            </a:r>
          </a:p>
          <a:p>
            <a:r>
              <a:rPr lang="en-US" sz="1400" dirty="0" smtClean="0">
                <a:latin typeface="Courier New" pitchFamily="49" charset="0"/>
                <a:cs typeface="Courier New" pitchFamily="49" charset="0"/>
              </a:rPr>
              <a:t>      {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hBitmap</a:t>
            </a:r>
            <a:r>
              <a:rPr lang="en-US" sz="1400" dirty="0" smtClean="0">
                <a:latin typeface="Courier New" pitchFamily="49" charset="0"/>
                <a:cs typeface="Courier New" pitchFamily="49" charset="0"/>
              </a:rPr>
              <a:t> = </a:t>
            </a:r>
            <a:r>
              <a:rPr lang="en-US" sz="1400" dirty="0" err="1" smtClean="0">
                <a:latin typeface="Courier New" pitchFamily="49" charset="0"/>
                <a:cs typeface="Courier New" pitchFamily="49" charset="0"/>
              </a:rPr>
              <a:t>imaging.DrawBmodeImage</a:t>
            </a:r>
            <a:r>
              <a:rPr lang="en-US" sz="1400" dirty="0" smtClean="0">
                <a:latin typeface="Courier New" pitchFamily="49" charset="0"/>
                <a:cs typeface="Courier New" pitchFamily="49" charset="0"/>
              </a:rPr>
              <a:t>(false);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theBitmap</a:t>
            </a:r>
            <a:r>
              <a:rPr lang="en-US" sz="1400" dirty="0" smtClean="0">
                <a:latin typeface="Courier New" pitchFamily="49" charset="0"/>
                <a:cs typeface="Courier New" pitchFamily="49" charset="0"/>
              </a:rPr>
              <a:t> = </a:t>
            </a:r>
            <a:r>
              <a:rPr lang="en-US" sz="1400" dirty="0" err="1" smtClean="0">
                <a:latin typeface="Courier New" pitchFamily="49" charset="0"/>
                <a:cs typeface="Courier New" pitchFamily="49" charset="0"/>
              </a:rPr>
              <a:t>Bitmap.FromHbitmap</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hBitmap</a:t>
            </a:r>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if (</a:t>
            </a:r>
            <a:r>
              <a:rPr lang="en-US" sz="1400" dirty="0" err="1" smtClean="0">
                <a:latin typeface="Courier New" pitchFamily="49" charset="0"/>
                <a:cs typeface="Courier New" pitchFamily="49" charset="0"/>
              </a:rPr>
              <a:t>theBitmap</a:t>
            </a:r>
            <a:r>
              <a:rPr lang="en-US" sz="1400" dirty="0" smtClean="0">
                <a:latin typeface="Courier New" pitchFamily="49" charset="0"/>
                <a:cs typeface="Courier New" pitchFamily="49" charset="0"/>
              </a:rPr>
              <a:t> != null) </a:t>
            </a:r>
          </a:p>
          <a:p>
            <a:r>
              <a:rPr lang="en-US" sz="1400" dirty="0" smtClean="0">
                <a:latin typeface="Courier New" pitchFamily="49" charset="0"/>
                <a:cs typeface="Courier New" pitchFamily="49" charset="0"/>
              </a:rPr>
              <a:t>        {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this.Invoke</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this.delegateUpdateImageBitmap</a:t>
            </a:r>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theBitmap</a:t>
            </a:r>
            <a:r>
              <a:rPr lang="en-US" sz="1400" dirty="0" smtClean="0">
                <a:latin typeface="Courier New" pitchFamily="49" charset="0"/>
                <a:cs typeface="Courier New" pitchFamily="49" charset="0"/>
              </a:rPr>
              <a:t>);</a:t>
            </a:r>
          </a:p>
          <a:p>
            <a:r>
              <a:rPr lang="en-US" sz="1400" dirty="0" smtClean="0">
                <a:latin typeface="Courier New" pitchFamily="49" charset="0"/>
                <a:cs typeface="Courier New" pitchFamily="49" charset="0"/>
              </a:rPr>
              <a:t>        } </a:t>
            </a:r>
          </a:p>
          <a:p>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  }</a:t>
            </a:r>
          </a:p>
          <a:p>
            <a:r>
              <a:rPr lang="en-US" sz="1400" dirty="0" smtClean="0">
                <a:latin typeface="Courier New" pitchFamily="49" charset="0"/>
                <a:cs typeface="Courier New" pitchFamily="49" charset="0"/>
              </a:rPr>
              <a:t>}</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Results of MSR Funded Research</a:t>
            </a:r>
            <a:br>
              <a:rPr dirty="0" smtClean="0"/>
            </a:br>
            <a:endParaRPr sz="3600" spc="-150" dirty="0">
              <a:solidFill>
                <a:schemeClr val="tx2"/>
              </a:solidFill>
              <a:effectLst/>
            </a:endParaRPr>
          </a:p>
        </p:txBody>
      </p:sp>
      <p:sp>
        <p:nvSpPr>
          <p:cNvPr id="5" name="Rounded Rectangle 4"/>
          <p:cNvSpPr/>
          <p:nvPr/>
        </p:nvSpPr>
        <p:spPr bwMode="auto">
          <a:xfrm>
            <a:off x="1500188" y="1463523"/>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User GUI</a:t>
            </a:r>
            <a:endParaRPr lang="en-US" sz="23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1500188" y="2895180"/>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Imaging API</a:t>
            </a:r>
            <a:endParaRPr lang="en-US" sz="2300" dirty="0">
              <a:solidFill>
                <a:srgbClr val="FFFFFF"/>
              </a:solidFill>
              <a:effectLst>
                <a:outerShdw blurRad="38100" dist="38100" dir="2700000" algn="tl">
                  <a:srgbClr val="000000">
                    <a:alpha val="43137"/>
                  </a:srgbClr>
                </a:outerShdw>
              </a:effectLst>
            </a:endParaRPr>
          </a:p>
        </p:txBody>
      </p:sp>
      <p:sp>
        <p:nvSpPr>
          <p:cNvPr id="7" name="Rounded Rectangle 6"/>
          <p:cNvSpPr/>
          <p:nvPr/>
        </p:nvSpPr>
        <p:spPr bwMode="auto">
          <a:xfrm>
            <a:off x="1500188" y="4304427"/>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High-Level API</a:t>
            </a:r>
            <a:endParaRPr lang="en-US" sz="23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1500188" y="5724879"/>
            <a:ext cx="2934346" cy="882953"/>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USB Low-Level Driver</a:t>
            </a:r>
            <a:endParaRPr lang="en-US" sz="2300" dirty="0">
              <a:solidFill>
                <a:srgbClr val="FFFFFF"/>
              </a:solidFill>
              <a:effectLst>
                <a:outerShdw blurRad="38100" dist="38100" dir="2700000" algn="tl">
                  <a:srgbClr val="000000">
                    <a:alpha val="43137"/>
                  </a:srgbClr>
                </a:outerShdw>
              </a:effectLst>
            </a:endParaRPr>
          </a:p>
        </p:txBody>
      </p:sp>
      <p:cxnSp>
        <p:nvCxnSpPr>
          <p:cNvPr id="16" name="Elbow Connector 15"/>
          <p:cNvCxnSpPr>
            <a:stCxn id="7" idx="2"/>
            <a:endCxn id="8" idx="0"/>
          </p:cNvCxnSpPr>
          <p:nvPr/>
        </p:nvCxnSpPr>
        <p:spPr>
          <a:xfrm rot="5400000">
            <a:off x="2698612" y="5456129"/>
            <a:ext cx="537499"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5" idx="2"/>
            <a:endCxn id="6" idx="0"/>
          </p:cNvCxnSpPr>
          <p:nvPr/>
        </p:nvCxnSpPr>
        <p:spPr>
          <a:xfrm rot="5400000">
            <a:off x="2693009" y="2620828"/>
            <a:ext cx="548704"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6" idx="2"/>
            <a:endCxn id="7" idx="0"/>
          </p:cNvCxnSpPr>
          <p:nvPr/>
        </p:nvCxnSpPr>
        <p:spPr>
          <a:xfrm rot="5400000">
            <a:off x="2704214" y="4041280"/>
            <a:ext cx="526294" cy="1588"/>
          </a:xfrm>
          <a:prstGeom prst="bentConnector3">
            <a:avLst>
              <a:gd name="adj1" fmla="val 50000"/>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bwMode="auto">
          <a:xfrm>
            <a:off x="6094413" y="1463523"/>
            <a:ext cx="5118100"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Available as BSD-style license in source code form.</a:t>
            </a:r>
            <a:endParaRPr lang="en-US" sz="2300" dirty="0">
              <a:solidFill>
                <a:srgbClr val="FFFFFF"/>
              </a:solidFill>
              <a:effectLst>
                <a:outerShdw blurRad="38100" dist="38100" dir="2700000" algn="tl">
                  <a:srgbClr val="000000">
                    <a:alpha val="43137"/>
                  </a:srgbClr>
                </a:outerShdw>
              </a:effectLst>
            </a:endParaRPr>
          </a:p>
        </p:txBody>
      </p:sp>
      <p:sp>
        <p:nvSpPr>
          <p:cNvPr id="19" name="Rounded Rectangle 18"/>
          <p:cNvSpPr/>
          <p:nvPr/>
        </p:nvSpPr>
        <p:spPr bwMode="auto">
          <a:xfrm>
            <a:off x="6094413" y="2895180"/>
            <a:ext cx="5118100"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Available as BSD-style license in binary form.</a:t>
            </a:r>
            <a:endParaRPr lang="en-US" sz="2300" dirty="0">
              <a:solidFill>
                <a:srgbClr val="FFFFFF"/>
              </a:solidFill>
              <a:effectLst>
                <a:outerShdw blurRad="38100" dist="38100" dir="2700000" algn="tl">
                  <a:srgbClr val="000000">
                    <a:alpha val="43137"/>
                  </a:srgbClr>
                </a:outerShdw>
              </a:effectLst>
            </a:endParaRPr>
          </a:p>
        </p:txBody>
      </p:sp>
      <p:sp>
        <p:nvSpPr>
          <p:cNvPr id="21" name="Rounded Rectangle 20"/>
          <p:cNvSpPr/>
          <p:nvPr/>
        </p:nvSpPr>
        <p:spPr bwMode="auto">
          <a:xfrm>
            <a:off x="6094413" y="4304427"/>
            <a:ext cx="5118100"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Available as BSD-style license in binary form.</a:t>
            </a:r>
            <a:endParaRPr lang="en-US" sz="2300" dirty="0">
              <a:solidFill>
                <a:srgbClr val="FFFFFF"/>
              </a:solidFill>
              <a:effectLst>
                <a:outerShdw blurRad="38100" dist="38100" dir="2700000" algn="tl">
                  <a:srgbClr val="000000">
                    <a:alpha val="43137"/>
                  </a:srgbClr>
                </a:outerShdw>
              </a:effectLst>
            </a:endParaRPr>
          </a:p>
        </p:txBody>
      </p:sp>
      <p:sp>
        <p:nvSpPr>
          <p:cNvPr id="22" name="Rounded Rectangle 21"/>
          <p:cNvSpPr/>
          <p:nvPr/>
        </p:nvSpPr>
        <p:spPr bwMode="auto">
          <a:xfrm>
            <a:off x="6094413" y="5724879"/>
            <a:ext cx="5118100" cy="882953"/>
          </a:xfrm>
          <a:prstGeom prst="roundRect">
            <a:avLst>
              <a:gd name="adj" fmla="val 9033"/>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91436" tIns="45718" rIns="91436" bIns="45718" anchor="ctr"/>
          <a:lstStyle/>
          <a:p>
            <a:pPr algn="ctr" defTabSz="914099">
              <a:defRPr/>
            </a:pPr>
            <a:r>
              <a:rPr lang="en-US" sz="2300" dirty="0" smtClean="0">
                <a:solidFill>
                  <a:srgbClr val="FFFFFF"/>
                </a:solidFill>
                <a:effectLst>
                  <a:outerShdw blurRad="38100" dist="38100" dir="2700000" algn="tl">
                    <a:srgbClr val="000000">
                      <a:alpha val="43137"/>
                    </a:srgbClr>
                  </a:outerShdw>
                </a:effectLst>
              </a:rPr>
              <a:t>Available in binary form for free distribution with above code.</a:t>
            </a:r>
            <a:endParaRPr lang="en-US" sz="2300" dirty="0">
              <a:solidFill>
                <a:srgbClr val="FFFFFF"/>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More Information and Code</a:t>
            </a:r>
            <a:br>
              <a:rPr dirty="0" smtClean="0"/>
            </a:br>
            <a:endParaRPr sz="3600" spc="-150" dirty="0">
              <a:solidFill>
                <a:schemeClr val="tx2"/>
              </a:solidFill>
              <a:effectLst/>
            </a:endParaRPr>
          </a:p>
        </p:txBody>
      </p:sp>
      <p:sp>
        <p:nvSpPr>
          <p:cNvPr id="14" name="Text Placeholder 2"/>
          <p:cNvSpPr>
            <a:spLocks noGrp="1"/>
          </p:cNvSpPr>
          <p:nvPr>
            <p:ph type="body" sz="quarter" idx="10"/>
          </p:nvPr>
        </p:nvSpPr>
        <p:spPr>
          <a:xfrm>
            <a:off x="508000" y="1420813"/>
            <a:ext cx="11164888" cy="4770537"/>
          </a:xfrm>
        </p:spPr>
        <p:txBody>
          <a:bodyPr/>
          <a:lstStyle/>
          <a:p>
            <a:r>
              <a:rPr lang="en-US" dirty="0" smtClean="0"/>
              <a:t>Ultrasound SDK Web Page</a:t>
            </a:r>
            <a:br>
              <a:rPr lang="en-US" dirty="0" smtClean="0"/>
            </a:br>
            <a:r>
              <a:rPr lang="en-US" sz="2800" dirty="0" smtClean="0">
                <a:hlinkClick r:id="rId3"/>
              </a:rPr>
              <a:t>http://ultrasound.engineering.wustl.edu/index.php/Cell_Phone_SDK</a:t>
            </a:r>
            <a:endParaRPr lang="en-US" sz="2800" dirty="0" smtClean="0"/>
          </a:p>
          <a:p>
            <a:r>
              <a:rPr lang="en-US" dirty="0" smtClean="0"/>
              <a:t>Source code project on SourceForge.net</a:t>
            </a:r>
            <a:br>
              <a:rPr lang="en-US" dirty="0" smtClean="0"/>
            </a:br>
            <a:r>
              <a:rPr lang="en-US" dirty="0" smtClean="0">
                <a:hlinkClick r:id="rId4"/>
              </a:rPr>
              <a:t>http://mobileus.sourceforge.net/</a:t>
            </a:r>
            <a:endParaRPr lang="en-US" dirty="0" smtClean="0"/>
          </a:p>
          <a:p>
            <a:r>
              <a:rPr lang="en-US" dirty="0" smtClean="0"/>
              <a:t>Initial project supported by Microsoft Research grant </a:t>
            </a:r>
            <a:r>
              <a:rPr lang="en-US" smtClean="0"/>
              <a:t>from </a:t>
            </a:r>
            <a:r>
              <a:rPr lang="en-US" smtClean="0"/>
              <a:t>J</a:t>
            </a:r>
            <a:r>
              <a:rPr lang="en-US" smtClean="0"/>
              <a:t>anuary 2008 </a:t>
            </a:r>
            <a:r>
              <a:rPr lang="en-US" dirty="0" smtClean="0"/>
              <a:t>– August 2009</a:t>
            </a:r>
          </a:p>
          <a:p>
            <a:r>
              <a:rPr lang="en-US" dirty="0" smtClean="0"/>
              <a:t>Additional funding obtained from Microsoft Research for deployment of some systems to patients with DMD for in-home use and testing: July 2009 – June 2010.</a:t>
            </a:r>
          </a:p>
          <a:p>
            <a:pPr>
              <a:buFont typeface="Arial" pitchFamily="34" charset="0"/>
              <a:buChar char="•"/>
            </a:pPr>
            <a:endParaRPr lang="en-US"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Live Ultrasound on a Smartphone</a:t>
            </a:r>
            <a:endParaRPr lang="en-US" dirty="0"/>
          </a:p>
        </p:txBody>
      </p:sp>
      <p:sp>
        <p:nvSpPr>
          <p:cNvPr id="4" name="Text Placeholder 3"/>
          <p:cNvSpPr>
            <a:spLocks noGrp="1"/>
          </p:cNvSpPr>
          <p:nvPr>
            <p:ph type="body" sz="quarter" idx="10"/>
          </p:nvPr>
        </p:nvSpPr>
        <p:spPr>
          <a:xfrm>
            <a:off x="972355" y="228600"/>
            <a:ext cx="10240158" cy="1384994"/>
          </a:xfrm>
        </p:spPr>
        <p:txBody>
          <a:bodyPr/>
          <a:lstStyle/>
          <a:p>
            <a:r>
              <a:rPr lang="en-US" dirty="0" smtClean="0"/>
              <a:t>video</a:t>
            </a:r>
            <a:endParaRPr lang="en-US" dirty="0"/>
          </a:p>
        </p:txBody>
      </p:sp>
      <p:sp>
        <p:nvSpPr>
          <p:cNvPr id="5" name="Subtitle 4"/>
          <p:cNvSpPr>
            <a:spLocks noGrp="1"/>
          </p:cNvSpPr>
          <p:nvPr>
            <p:ph type="subTitle" idx="1"/>
          </p:nvPr>
        </p:nvSpPr>
        <p:spPr>
          <a:xfrm>
            <a:off x="973138" y="5708124"/>
            <a:ext cx="10239375" cy="461665"/>
          </a:xfrm>
        </p:spPr>
        <p:txBody>
          <a:bodyPr/>
          <a:lstStyle/>
          <a:p>
            <a:pPr algn="ctr"/>
            <a:r>
              <a:rPr lang="en-US" dirty="0" smtClean="0"/>
              <a:t>Palm Treo 800W Phone             Trimble Nomad</a:t>
            </a:r>
            <a:endParaRPr lang="en-US" dirty="0"/>
          </a:p>
        </p:txBody>
      </p:sp>
      <p:pic>
        <p:nvPicPr>
          <p:cNvPr id="6" name="NomadDemo.wmv">
            <a:hlinkClick r:id="" action="ppaction://media"/>
          </p:cNvPr>
          <p:cNvPicPr>
            <a:picLocks noRot="1" noChangeAspect="1"/>
          </p:cNvPicPr>
          <p:nvPr>
            <a:videoFile r:link="rId1"/>
          </p:nvPr>
        </p:nvPicPr>
        <p:blipFill>
          <a:blip r:embed="rId5" cstate="print"/>
          <a:stretch>
            <a:fillRect/>
          </a:stretch>
        </p:blipFill>
        <p:spPr>
          <a:xfrm>
            <a:off x="6640513" y="2186516"/>
            <a:ext cx="4572000" cy="3429000"/>
          </a:xfrm>
          <a:prstGeom prst="rect">
            <a:avLst/>
          </a:prstGeom>
        </p:spPr>
      </p:pic>
      <p:pic>
        <p:nvPicPr>
          <p:cNvPr id="7" name="Treo800wDemo.wmv">
            <a:hlinkClick r:id="" action="ppaction://media"/>
          </p:cNvPr>
          <p:cNvPicPr>
            <a:picLocks noRot="1" noChangeAspect="1"/>
          </p:cNvPicPr>
          <p:nvPr>
            <a:videoFile r:link="rId2"/>
          </p:nvPr>
        </p:nvPicPr>
        <p:blipFill>
          <a:blip r:embed="rId6" cstate="print"/>
          <a:stretch>
            <a:fillRect/>
          </a:stretch>
        </p:blipFill>
        <p:spPr>
          <a:xfrm>
            <a:off x="1708679" y="2177345"/>
            <a:ext cx="4572000" cy="3429000"/>
          </a:xfrm>
          <a:prstGeom prst="rect">
            <a:avLst/>
          </a:prstGeom>
        </p:spPr>
      </p:pic>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fullScrn="1">
              <p:cMediaNode>
                <p:cTn id="13"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Program Files\Microsoft Resource DVD Artwork\DVD_ART\BoxShots_Logos\MICROSOFT\Microsoft logo with new tagline black.png"/>
          <p:cNvPicPr>
            <a:picLocks noChangeAspect="1" noChangeArrowheads="1"/>
          </p:cNvPicPr>
          <p:nvPr/>
        </p:nvPicPr>
        <p:blipFill>
          <a:blip r:embed="rId3" cstate="print">
            <a:lum bright="100000"/>
          </a:blip>
          <a:srcRect/>
          <a:stretch>
            <a:fillRect/>
          </a:stretch>
        </p:blipFill>
        <p:spPr bwMode="auto">
          <a:xfrm>
            <a:off x="3021013" y="2762250"/>
            <a:ext cx="6146800" cy="1333500"/>
          </a:xfrm>
          <a:prstGeom prst="rect">
            <a:avLst/>
          </a:prstGeom>
          <a:noFill/>
          <a:ln w="9525">
            <a:noFill/>
            <a:miter lim="800000"/>
            <a:headEnd/>
            <a:tailEnd/>
          </a:ln>
        </p:spPr>
      </p:pic>
      <p:sp>
        <p:nvSpPr>
          <p:cNvPr id="23555" name="Text Box 3"/>
          <p:cNvSpPr txBox="1">
            <a:spLocks noChangeArrowheads="1"/>
          </p:cNvSpPr>
          <p:nvPr/>
        </p:nvSpPr>
        <p:spPr bwMode="blackWhite">
          <a:xfrm>
            <a:off x="508000" y="6083300"/>
            <a:ext cx="11172825" cy="415925"/>
          </a:xfrm>
          <a:prstGeom prst="rect">
            <a:avLst/>
          </a:prstGeom>
          <a:noFill/>
          <a:ln w="12700">
            <a:noFill/>
            <a:miter lim="800000"/>
            <a:headEnd type="none" w="sm" len="sm"/>
            <a:tailEnd type="none" w="sm" len="sm"/>
          </a:ln>
        </p:spPr>
        <p:txBody>
          <a:bodyPr lIns="91425" tIns="45713" rIns="91425" bIns="45713">
            <a:spAutoFit/>
          </a:bodyPr>
          <a:lstStyle/>
          <a:p>
            <a:pPr algn="ctr" eaLnBrk="0" hangingPunct="0"/>
            <a:r>
              <a:rPr lang="en-US" sz="700" dirty="0">
                <a:latin typeface="Segoe" pitchFamily="34" charset="0"/>
                <a:cs typeface="Arial" pitchFamily="34" charset="0"/>
              </a:rPr>
              <a:t>© </a:t>
            </a:r>
            <a:r>
              <a:rPr lang="en-US" sz="700" dirty="0" smtClean="0">
                <a:latin typeface="Segoe" pitchFamily="34" charset="0"/>
                <a:cs typeface="Arial" pitchFamily="34" charset="0"/>
              </a:rPr>
              <a:t>2009 </a:t>
            </a:r>
            <a:r>
              <a:rPr lang="en-US" sz="700" dirty="0">
                <a:latin typeface="Segoe" pitchFamily="34" charset="0"/>
                <a:cs typeface="Arial" pitchFamily="34" charset="0"/>
              </a:rPr>
              <a:t>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3414" y="1330954"/>
            <a:ext cx="10239883" cy="2049792"/>
          </a:xfrm>
        </p:spPr>
        <p:txBody>
          <a:bodyPr/>
          <a:lstStyle/>
          <a:p>
            <a:r>
              <a:rPr lang="en-US" dirty="0" smtClean="0"/>
              <a:t>Transformational Improvement in Healthcare</a:t>
            </a:r>
            <a:br>
              <a:rPr lang="en-US" dirty="0" smtClean="0"/>
            </a:br>
            <a:r>
              <a:rPr lang="en-US" sz="3600" spc="0" dirty="0" smtClean="0">
                <a:solidFill>
                  <a:schemeClr val="tx2"/>
                </a:solidFill>
              </a:rPr>
              <a:t>Using Smartphones for Medical Imaging</a:t>
            </a:r>
            <a:endParaRPr lang="en-US" spc="0" dirty="0">
              <a:solidFill>
                <a:schemeClr val="tx2"/>
              </a:solidFill>
            </a:endParaRPr>
          </a:p>
        </p:txBody>
      </p:sp>
      <p:sp>
        <p:nvSpPr>
          <p:cNvPr id="3" name="Subtitle 2"/>
          <p:cNvSpPr>
            <a:spLocks noGrp="1"/>
          </p:cNvSpPr>
          <p:nvPr>
            <p:ph type="subTitle" idx="1"/>
          </p:nvPr>
        </p:nvSpPr>
        <p:spPr/>
        <p:txBody>
          <a:bodyPr/>
          <a:lstStyle/>
          <a:p>
            <a:r>
              <a:rPr lang="en-US" dirty="0" smtClean="0"/>
              <a:t>David M. </a:t>
            </a:r>
            <a:r>
              <a:rPr lang="en-US" dirty="0" smtClean="0"/>
              <a:t>Zar, Research </a:t>
            </a:r>
            <a:r>
              <a:rPr lang="en-US" dirty="0" smtClean="0"/>
              <a:t>Associate</a:t>
            </a:r>
          </a:p>
          <a:p>
            <a:r>
              <a:rPr lang="en-US" dirty="0" smtClean="0"/>
              <a:t>William D. Richard, Associate Professor</a:t>
            </a:r>
            <a:endParaRPr lang="en-US" dirty="0" smtClean="0"/>
          </a:p>
          <a:p>
            <a:r>
              <a:rPr lang="en-US" dirty="0" smtClean="0"/>
              <a:t>Washington </a:t>
            </a:r>
            <a:r>
              <a:rPr lang="en-US" dirty="0" smtClean="0"/>
              <a:t>University in St. Louis</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0"/>
            <a:ext cx="11165020" cy="664797"/>
          </a:xfrm>
        </p:spPr>
        <p:txBody>
          <a:bodyPr/>
          <a:lstStyle/>
          <a:p>
            <a:pPr defTabSz="1095376">
              <a:defRPr/>
            </a:pPr>
            <a:r>
              <a:rPr dirty="0" smtClean="0"/>
              <a:t>Motivation</a:t>
            </a:r>
            <a:endParaRPr dirty="0"/>
          </a:p>
        </p:txBody>
      </p:sp>
      <p:sp>
        <p:nvSpPr>
          <p:cNvPr id="11267" name="Text Placeholder 2"/>
          <p:cNvSpPr>
            <a:spLocks noGrp="1"/>
          </p:cNvSpPr>
          <p:nvPr>
            <p:ph type="body" sz="quarter" idx="10"/>
          </p:nvPr>
        </p:nvSpPr>
        <p:spPr>
          <a:xfrm>
            <a:off x="508000" y="1411288"/>
            <a:ext cx="11172825" cy="4659737"/>
          </a:xfrm>
        </p:spPr>
        <p:txBody>
          <a:bodyPr/>
          <a:lstStyle/>
          <a:p>
            <a:r>
              <a:rPr lang="en-US" dirty="0" smtClean="0"/>
              <a:t>According to the World Health Organization, over 70% of the world population has no access to medical imaging:</a:t>
            </a:r>
          </a:p>
          <a:p>
            <a:pPr lvl="1"/>
            <a:r>
              <a:rPr lang="en-US" dirty="0" smtClean="0"/>
              <a:t>Equipment that’s available is too hard to use or in disrepair,</a:t>
            </a:r>
          </a:p>
          <a:p>
            <a:pPr lvl="1"/>
            <a:r>
              <a:rPr lang="en-US" dirty="0" smtClean="0"/>
              <a:t>Equipment is too expensive to obtain,</a:t>
            </a:r>
          </a:p>
          <a:p>
            <a:pPr lvl="1"/>
            <a:r>
              <a:rPr lang="en-US" dirty="0" smtClean="0"/>
              <a:t>Lack of trained people to use the equipment and interpret the results, and</a:t>
            </a:r>
          </a:p>
          <a:p>
            <a:pPr lvl="1"/>
            <a:r>
              <a:rPr lang="en-US" dirty="0" smtClean="0"/>
              <a:t>For remote locations, equipment needs to be highly portable.</a:t>
            </a:r>
          </a:p>
          <a:p>
            <a:r>
              <a:rPr lang="en-US" dirty="0" smtClean="0"/>
              <a:t>Modern medical science is enabled by medical imaging:</a:t>
            </a:r>
          </a:p>
          <a:p>
            <a:pPr lvl="1"/>
            <a:r>
              <a:rPr lang="en-US" dirty="0" smtClean="0"/>
              <a:t>Used for diagnostics</a:t>
            </a:r>
          </a:p>
          <a:p>
            <a:pPr lvl="1"/>
            <a:r>
              <a:rPr lang="en-US" dirty="0" smtClean="0"/>
              <a:t>Used for treatment</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0"/>
            <a:ext cx="11165020" cy="1163395"/>
          </a:xfrm>
        </p:spPr>
        <p:txBody>
          <a:bodyPr/>
          <a:lstStyle/>
          <a:p>
            <a:pPr defTabSz="1095376">
              <a:defRPr/>
            </a:pPr>
            <a:r>
              <a:rPr dirty="0" smtClean="0"/>
              <a:t>Solutions</a:t>
            </a:r>
            <a:br>
              <a:rPr dirty="0" smtClean="0"/>
            </a:br>
            <a:r>
              <a:rPr lang="en-US" sz="3600" spc="0" dirty="0" smtClean="0">
                <a:solidFill>
                  <a:schemeClr val="tx2"/>
                </a:solidFill>
              </a:rPr>
              <a:t>Make it easy to use</a:t>
            </a:r>
            <a:endParaRPr sz="3600" spc="0" dirty="0">
              <a:solidFill>
                <a:schemeClr val="tx2"/>
              </a:solidFill>
            </a:endParaRPr>
          </a:p>
        </p:txBody>
      </p:sp>
      <p:sp>
        <p:nvSpPr>
          <p:cNvPr id="11267" name="Text Placeholder 2"/>
          <p:cNvSpPr>
            <a:spLocks noGrp="1"/>
          </p:cNvSpPr>
          <p:nvPr>
            <p:ph type="body" sz="quarter" idx="10"/>
          </p:nvPr>
        </p:nvSpPr>
        <p:spPr>
          <a:xfrm>
            <a:off x="508000" y="1912652"/>
            <a:ext cx="9628221" cy="5207579"/>
          </a:xfrm>
        </p:spPr>
        <p:txBody>
          <a:bodyPr/>
          <a:lstStyle/>
          <a:p>
            <a:r>
              <a:rPr lang="en-US" dirty="0" smtClean="0"/>
              <a:t>Typical medical ultrasound machines require special hardware to support them</a:t>
            </a:r>
          </a:p>
          <a:p>
            <a:pPr lvl="1"/>
            <a:r>
              <a:rPr lang="en-US" dirty="0" smtClean="0"/>
              <a:t>Use standard equipment that people know how to use</a:t>
            </a:r>
          </a:p>
          <a:p>
            <a:r>
              <a:rPr lang="en-US" dirty="0" smtClean="0"/>
              <a:t>Typical ultrasound interfaces require technical expertise</a:t>
            </a:r>
          </a:p>
          <a:p>
            <a:pPr lvl="1"/>
            <a:r>
              <a:rPr lang="en-US" dirty="0" smtClean="0"/>
              <a:t>Simplify </a:t>
            </a:r>
            <a:r>
              <a:rPr lang="en-US" dirty="0" smtClean="0"/>
              <a:t>the UI to minimize training and expertise</a:t>
            </a:r>
          </a:p>
          <a:p>
            <a:r>
              <a:rPr lang="en-US" dirty="0" smtClean="0"/>
              <a:t>Typical medical ultrasound machines are hard to move about</a:t>
            </a:r>
          </a:p>
          <a:p>
            <a:pPr lvl="1"/>
            <a:r>
              <a:rPr lang="en-US" dirty="0" smtClean="0"/>
              <a:t>Make the equipment small, lightweight and able to run entirely on battery power</a:t>
            </a:r>
          </a:p>
          <a:p>
            <a:endParaRPr lang="en-US" dirty="0" smtClean="0"/>
          </a:p>
        </p:txBody>
      </p:sp>
      <p:pic>
        <p:nvPicPr>
          <p:cNvPr id="1026" name="Picture 2"/>
          <p:cNvPicPr>
            <a:picLocks noChangeAspect="1" noChangeArrowheads="1"/>
          </p:cNvPicPr>
          <p:nvPr/>
        </p:nvPicPr>
        <p:blipFill>
          <a:blip r:embed="rId3" cstate="print"/>
          <a:srcRect/>
          <a:stretch>
            <a:fillRect/>
          </a:stretch>
        </p:blipFill>
        <p:spPr bwMode="auto">
          <a:xfrm>
            <a:off x="10244138" y="1905000"/>
            <a:ext cx="1428750" cy="2581275"/>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0339388" y="4591050"/>
            <a:ext cx="1333500" cy="1333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0"/>
            <a:ext cx="11165020" cy="1163395"/>
          </a:xfrm>
        </p:spPr>
        <p:txBody>
          <a:bodyPr/>
          <a:lstStyle/>
          <a:p>
            <a:pPr defTabSz="1095376">
              <a:defRPr/>
            </a:pPr>
            <a:r>
              <a:rPr dirty="0" smtClean="0"/>
              <a:t>Solutions</a:t>
            </a:r>
            <a:br>
              <a:rPr dirty="0" smtClean="0"/>
            </a:br>
            <a:r>
              <a:rPr lang="en-US" sz="3600" spc="0" dirty="0" smtClean="0">
                <a:solidFill>
                  <a:schemeClr val="tx2"/>
                </a:solidFill>
              </a:rPr>
              <a:t>Make it inexpensive</a:t>
            </a:r>
            <a:endParaRPr sz="3600" spc="0" dirty="0">
              <a:solidFill>
                <a:schemeClr val="tx2"/>
              </a:solidFill>
            </a:endParaRPr>
          </a:p>
        </p:txBody>
      </p:sp>
      <p:sp>
        <p:nvSpPr>
          <p:cNvPr id="11267" name="Text Placeholder 2"/>
          <p:cNvSpPr>
            <a:spLocks noGrp="1"/>
          </p:cNvSpPr>
          <p:nvPr>
            <p:ph type="body" sz="quarter" idx="10"/>
          </p:nvPr>
        </p:nvSpPr>
        <p:spPr>
          <a:xfrm>
            <a:off x="508000" y="1912652"/>
            <a:ext cx="11164888" cy="1932837"/>
          </a:xfrm>
        </p:spPr>
        <p:txBody>
          <a:bodyPr/>
          <a:lstStyle/>
          <a:p>
            <a:r>
              <a:rPr lang="en-US" dirty="0" smtClean="0"/>
              <a:t>Typical medical ultrasound machines cost $15,000 and up</a:t>
            </a:r>
          </a:p>
          <a:p>
            <a:pPr lvl="1"/>
            <a:r>
              <a:rPr lang="en-US" dirty="0" smtClean="0"/>
              <a:t>Use commercially available USB-based ultrasound probes </a:t>
            </a:r>
          </a:p>
          <a:p>
            <a:pPr lvl="1"/>
            <a:r>
              <a:rPr lang="en-US" dirty="0" smtClean="0"/>
              <a:t>Adapt them for use with smartphones</a:t>
            </a:r>
          </a:p>
          <a:p>
            <a:pPr>
              <a:buNone/>
            </a:pPr>
            <a:endParaRPr lang="en-US" dirty="0" smtClean="0"/>
          </a:p>
        </p:txBody>
      </p:sp>
      <p:pic>
        <p:nvPicPr>
          <p:cNvPr id="6" name="Picture 4" descr="C:\Documents and Settings\William D. Richard\My Documents\WDR Papers and Talks\2008\UITC\Escalon Images\vascuview 2.jpg"/>
          <p:cNvPicPr>
            <a:picLocks noChangeAspect="1" noChangeArrowheads="1"/>
          </p:cNvPicPr>
          <p:nvPr/>
        </p:nvPicPr>
        <p:blipFill>
          <a:blip r:embed="rId3" cstate="print"/>
          <a:srcRect/>
          <a:stretch>
            <a:fillRect/>
          </a:stretch>
        </p:blipFill>
        <p:spPr bwMode="auto">
          <a:xfrm>
            <a:off x="7243969" y="4343400"/>
            <a:ext cx="4428919" cy="794425"/>
          </a:xfrm>
          <a:prstGeom prst="rect">
            <a:avLst/>
          </a:prstGeom>
          <a:noFill/>
          <a:ln w="9525">
            <a:noFill/>
            <a:miter lim="800000"/>
            <a:headEnd/>
            <a:tailEnd/>
          </a:ln>
        </p:spPr>
      </p:pic>
      <p:pic>
        <p:nvPicPr>
          <p:cNvPr id="7" name="Picture 3" descr="OP Probe.bmp"/>
          <p:cNvPicPr>
            <a:picLocks noChangeAspect="1"/>
          </p:cNvPicPr>
          <p:nvPr/>
        </p:nvPicPr>
        <p:blipFill>
          <a:blip r:embed="rId4" cstate="print"/>
          <a:srcRect/>
          <a:stretch>
            <a:fillRect/>
          </a:stretch>
        </p:blipFill>
        <p:spPr bwMode="auto">
          <a:xfrm>
            <a:off x="515938" y="5248072"/>
            <a:ext cx="2869658" cy="1390185"/>
          </a:xfrm>
          <a:prstGeom prst="rect">
            <a:avLst/>
          </a:prstGeom>
          <a:noFill/>
          <a:ln w="9525">
            <a:noFill/>
            <a:miter lim="800000"/>
            <a:headEnd/>
            <a:tailEnd/>
          </a:ln>
        </p:spPr>
      </p:pic>
      <p:pic>
        <p:nvPicPr>
          <p:cNvPr id="8" name="Picture 4" descr="Probe.bmp"/>
          <p:cNvPicPr>
            <a:picLocks noChangeAspect="1"/>
          </p:cNvPicPr>
          <p:nvPr/>
        </p:nvPicPr>
        <p:blipFill>
          <a:blip r:embed="rId5" cstate="print"/>
          <a:srcRect/>
          <a:stretch>
            <a:fillRect/>
          </a:stretch>
        </p:blipFill>
        <p:spPr bwMode="auto">
          <a:xfrm>
            <a:off x="515938" y="3656962"/>
            <a:ext cx="2846017" cy="1372875"/>
          </a:xfrm>
          <a:prstGeom prst="rect">
            <a:avLst/>
          </a:prstGeom>
          <a:noFill/>
          <a:ln w="9525">
            <a:noFill/>
            <a:miter lim="800000"/>
            <a:headEnd/>
            <a:tailEnd/>
          </a:ln>
        </p:spPr>
      </p:pic>
      <p:pic>
        <p:nvPicPr>
          <p:cNvPr id="9" name="Picture 4"/>
          <p:cNvPicPr>
            <a:picLocks noChangeAspect="1" noChangeArrowheads="1"/>
          </p:cNvPicPr>
          <p:nvPr/>
        </p:nvPicPr>
        <p:blipFill>
          <a:blip r:embed="rId6" cstate="print"/>
          <a:srcRect/>
          <a:stretch>
            <a:fillRect/>
          </a:stretch>
        </p:blipFill>
        <p:spPr bwMode="auto">
          <a:xfrm>
            <a:off x="3804383" y="3973749"/>
            <a:ext cx="2923069" cy="232791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0"/>
            <a:ext cx="11165020" cy="1163395"/>
          </a:xfrm>
        </p:spPr>
        <p:txBody>
          <a:bodyPr/>
          <a:lstStyle/>
          <a:p>
            <a:pPr defTabSz="1095376">
              <a:defRPr/>
            </a:pPr>
            <a:r>
              <a:rPr dirty="0" smtClean="0"/>
              <a:t>Solutions</a:t>
            </a:r>
            <a:br>
              <a:rPr dirty="0" smtClean="0"/>
            </a:br>
            <a:r>
              <a:rPr lang="en-US" sz="3600" spc="-150" dirty="0" smtClean="0">
                <a:solidFill>
                  <a:schemeClr val="tx2"/>
                </a:solidFill>
              </a:rPr>
              <a:t>Allow use of system by minimally trained people</a:t>
            </a:r>
            <a:endParaRPr sz="3600" spc="-150" dirty="0">
              <a:solidFill>
                <a:schemeClr val="tx2"/>
              </a:solidFill>
            </a:endParaRPr>
          </a:p>
        </p:txBody>
      </p:sp>
      <p:sp>
        <p:nvSpPr>
          <p:cNvPr id="11267" name="Text Placeholder 2"/>
          <p:cNvSpPr>
            <a:spLocks noGrp="1"/>
          </p:cNvSpPr>
          <p:nvPr>
            <p:ph type="body" sz="quarter" idx="10"/>
          </p:nvPr>
        </p:nvSpPr>
        <p:spPr>
          <a:xfrm>
            <a:off x="508000" y="1912651"/>
            <a:ext cx="5586413" cy="4283867"/>
          </a:xfrm>
        </p:spPr>
        <p:txBody>
          <a:bodyPr/>
          <a:lstStyle/>
          <a:p>
            <a:r>
              <a:rPr lang="en-US" dirty="0" smtClean="0"/>
              <a:t>In poor and rural areas, there is a lack of trained people to use and interpret medical images. </a:t>
            </a:r>
          </a:p>
          <a:p>
            <a:pPr lvl="1"/>
            <a:r>
              <a:rPr lang="en-US" dirty="0" smtClean="0"/>
              <a:t>Allow the system to be used by untrained people</a:t>
            </a:r>
          </a:p>
          <a:p>
            <a:pPr lvl="2"/>
            <a:r>
              <a:rPr lang="en-US" dirty="0" smtClean="0"/>
              <a:t>Portable</a:t>
            </a:r>
          </a:p>
          <a:p>
            <a:pPr lvl="2"/>
            <a:r>
              <a:rPr lang="en-US" dirty="0" smtClean="0"/>
              <a:t>Easy to use</a:t>
            </a:r>
          </a:p>
          <a:p>
            <a:pPr lvl="2"/>
            <a:r>
              <a:rPr lang="en-US" dirty="0" smtClean="0">
                <a:solidFill>
                  <a:schemeClr val="accent3"/>
                </a:solidFill>
              </a:rPr>
              <a:t>CONNECTED</a:t>
            </a:r>
          </a:p>
          <a:p>
            <a:pPr>
              <a:buNone/>
            </a:pPr>
            <a:endParaRPr lang="en-US" dirty="0" smtClean="0"/>
          </a:p>
        </p:txBody>
      </p:sp>
      <p:grpSp>
        <p:nvGrpSpPr>
          <p:cNvPr id="20" name="Group 19"/>
          <p:cNvGrpSpPr/>
          <p:nvPr/>
        </p:nvGrpSpPr>
        <p:grpSpPr>
          <a:xfrm>
            <a:off x="9884361" y="4155006"/>
            <a:ext cx="1788527" cy="1999696"/>
            <a:chOff x="9884361" y="4155006"/>
            <a:chExt cx="1788527" cy="1999696"/>
          </a:xfrm>
        </p:grpSpPr>
        <p:grpSp>
          <p:nvGrpSpPr>
            <p:cNvPr id="13" name="Group 41"/>
            <p:cNvGrpSpPr/>
            <p:nvPr/>
          </p:nvGrpSpPr>
          <p:grpSpPr>
            <a:xfrm rot="19601695">
              <a:off x="9884361" y="4155006"/>
              <a:ext cx="1091158" cy="1189587"/>
              <a:chOff x="3207271" y="2172738"/>
              <a:chExt cx="1091158" cy="1189587"/>
            </a:xfrm>
          </p:grpSpPr>
          <p:sp>
            <p:nvSpPr>
              <p:cNvPr id="14" name="Arc 13"/>
              <p:cNvSpPr/>
              <p:nvPr/>
            </p:nvSpPr>
            <p:spPr bwMode="auto">
              <a:xfrm rot="17054002">
                <a:off x="3467099" y="2571750"/>
                <a:ext cx="866775" cy="714375"/>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15" name="Arc 14"/>
              <p:cNvSpPr/>
              <p:nvPr/>
            </p:nvSpPr>
            <p:spPr bwMode="auto">
              <a:xfrm rot="17054002">
                <a:off x="3280016" y="2421765"/>
                <a:ext cx="1012344" cy="814317"/>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16" name="Arc 15"/>
              <p:cNvSpPr/>
              <p:nvPr/>
            </p:nvSpPr>
            <p:spPr bwMode="auto">
              <a:xfrm rot="17054002">
                <a:off x="3191913" y="2188096"/>
                <a:ext cx="1121873" cy="1091158"/>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grpSp>
        <p:pic>
          <p:nvPicPr>
            <p:cNvPr id="19" name="Picture 18" descr="monitor.jpg"/>
            <p:cNvPicPr>
              <a:picLocks noChangeAspect="1"/>
            </p:cNvPicPr>
            <p:nvPr/>
          </p:nvPicPr>
          <p:blipFill>
            <a:blip r:embed="rId3" cstate="print"/>
            <a:stretch>
              <a:fillRect/>
            </a:stretch>
          </p:blipFill>
          <p:spPr>
            <a:xfrm>
              <a:off x="10380536" y="4722142"/>
              <a:ext cx="1292352" cy="1432560"/>
            </a:xfrm>
            <a:prstGeom prst="rect">
              <a:avLst/>
            </a:prstGeom>
          </p:spPr>
        </p:pic>
      </p:grpSp>
      <p:pic>
        <p:nvPicPr>
          <p:cNvPr id="24" name="Picture 17" descr="C:\Users\Dave\AppData\Local\Microsoft\Windows\Temporary Internet Files\Content.IE5\IU216DTL\MCj04059560000[1].wmf"/>
          <p:cNvPicPr>
            <a:picLocks noChangeAspect="1" noChangeArrowheads="1"/>
          </p:cNvPicPr>
          <p:nvPr/>
        </p:nvPicPr>
        <p:blipFill>
          <a:blip r:embed="rId4" cstate="print">
            <a:duotone>
              <a:prstClr val="black"/>
              <a:schemeClr val="accent1">
                <a:tint val="45000"/>
                <a:satMod val="400000"/>
              </a:schemeClr>
            </a:duotone>
          </a:blip>
          <a:srcRect/>
          <a:stretch>
            <a:fillRect/>
          </a:stretch>
        </p:blipFill>
        <p:spPr bwMode="auto">
          <a:xfrm>
            <a:off x="8137062" y="3661277"/>
            <a:ext cx="1378915" cy="1364246"/>
          </a:xfrm>
          <a:prstGeom prst="rect">
            <a:avLst/>
          </a:prstGeom>
          <a:noFill/>
        </p:spPr>
      </p:pic>
      <p:pic>
        <p:nvPicPr>
          <p:cNvPr id="26" name="Picture 13" descr="C:\Users\Dave\AppData\Local\Microsoft\Windows\Temporary Internet Files\Content.IE5\RFPPD9GV\MPj04387060000[1].jpg"/>
          <p:cNvPicPr>
            <a:picLocks noChangeAspect="1" noChangeArrowheads="1"/>
          </p:cNvPicPr>
          <p:nvPr/>
        </p:nvPicPr>
        <p:blipFill>
          <a:blip r:embed="rId5" cstate="print"/>
          <a:srcRect/>
          <a:stretch>
            <a:fillRect/>
          </a:stretch>
        </p:blipFill>
        <p:spPr bwMode="auto">
          <a:xfrm>
            <a:off x="6287890" y="4751508"/>
            <a:ext cx="1323467" cy="1688506"/>
          </a:xfrm>
          <a:prstGeom prst="rect">
            <a:avLst/>
          </a:prstGeom>
          <a:noFill/>
        </p:spPr>
      </p:pic>
      <p:grpSp>
        <p:nvGrpSpPr>
          <p:cNvPr id="27" name="Group 28"/>
          <p:cNvGrpSpPr/>
          <p:nvPr/>
        </p:nvGrpSpPr>
        <p:grpSpPr>
          <a:xfrm rot="4935675">
            <a:off x="6512071" y="3748606"/>
            <a:ext cx="1091158" cy="1189587"/>
            <a:chOff x="3207271" y="2172738"/>
            <a:chExt cx="1091158" cy="1189587"/>
          </a:xfrm>
        </p:grpSpPr>
        <p:sp>
          <p:nvSpPr>
            <p:cNvPr id="28" name="Arc 27"/>
            <p:cNvSpPr/>
            <p:nvPr/>
          </p:nvSpPr>
          <p:spPr bwMode="auto">
            <a:xfrm rot="17054002">
              <a:off x="3467099" y="2571750"/>
              <a:ext cx="866775" cy="714375"/>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29" name="Arc 28"/>
            <p:cNvSpPr/>
            <p:nvPr/>
          </p:nvSpPr>
          <p:spPr bwMode="auto">
            <a:xfrm rot="17054002">
              <a:off x="3280016" y="2421765"/>
              <a:ext cx="1012344" cy="814317"/>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30" name="Arc 29"/>
            <p:cNvSpPr/>
            <p:nvPr/>
          </p:nvSpPr>
          <p:spPr bwMode="auto">
            <a:xfrm rot="17054002">
              <a:off x="3191913" y="2188096"/>
              <a:ext cx="1121873" cy="1091158"/>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grpSp>
      <p:grpSp>
        <p:nvGrpSpPr>
          <p:cNvPr id="115" name="Group 114"/>
          <p:cNvGrpSpPr/>
          <p:nvPr/>
        </p:nvGrpSpPr>
        <p:grpSpPr>
          <a:xfrm>
            <a:off x="8448143" y="1156405"/>
            <a:ext cx="3224745" cy="2071330"/>
            <a:chOff x="8448143" y="1156405"/>
            <a:chExt cx="3224745" cy="2071330"/>
          </a:xfrm>
        </p:grpSpPr>
        <p:grpSp>
          <p:nvGrpSpPr>
            <p:cNvPr id="31" name="Group 4"/>
            <p:cNvGrpSpPr>
              <a:grpSpLocks noChangeAspect="1"/>
            </p:cNvGrpSpPr>
            <p:nvPr/>
          </p:nvGrpSpPr>
          <p:grpSpPr bwMode="auto">
            <a:xfrm>
              <a:off x="9929813" y="1156405"/>
              <a:ext cx="1743075" cy="1293813"/>
              <a:chOff x="4009" y="712"/>
              <a:chExt cx="1098" cy="815"/>
            </a:xfrm>
          </p:grpSpPr>
          <p:sp>
            <p:nvSpPr>
              <p:cNvPr id="32" name="AutoShape 3"/>
              <p:cNvSpPr>
                <a:spLocks noChangeAspect="1" noChangeArrowheads="1" noTextEdit="1"/>
              </p:cNvSpPr>
              <p:nvPr/>
            </p:nvSpPr>
            <p:spPr bwMode="auto">
              <a:xfrm>
                <a:off x="4009" y="712"/>
                <a:ext cx="1098" cy="8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7"/>
              <p:cNvSpPr>
                <a:spLocks/>
              </p:cNvSpPr>
              <p:nvPr/>
            </p:nvSpPr>
            <p:spPr bwMode="auto">
              <a:xfrm>
                <a:off x="4441" y="1081"/>
                <a:ext cx="25" cy="115"/>
              </a:xfrm>
              <a:custGeom>
                <a:avLst/>
                <a:gdLst/>
                <a:ahLst/>
                <a:cxnLst>
                  <a:cxn ang="0">
                    <a:pos x="0" y="21"/>
                  </a:cxn>
                  <a:cxn ang="0">
                    <a:pos x="13" y="232"/>
                  </a:cxn>
                  <a:cxn ang="0">
                    <a:pos x="49" y="225"/>
                  </a:cxn>
                  <a:cxn ang="0">
                    <a:pos x="39" y="0"/>
                  </a:cxn>
                  <a:cxn ang="0">
                    <a:pos x="0" y="21"/>
                  </a:cxn>
                </a:cxnLst>
                <a:rect l="0" t="0" r="r" b="b"/>
                <a:pathLst>
                  <a:path w="49" h="232">
                    <a:moveTo>
                      <a:pt x="0" y="21"/>
                    </a:moveTo>
                    <a:lnTo>
                      <a:pt x="13" y="232"/>
                    </a:lnTo>
                    <a:lnTo>
                      <a:pt x="49" y="225"/>
                    </a:lnTo>
                    <a:lnTo>
                      <a:pt x="39" y="0"/>
                    </a:lnTo>
                    <a:lnTo>
                      <a:pt x="0" y="21"/>
                    </a:lnTo>
                    <a:close/>
                  </a:path>
                </a:pathLst>
              </a:custGeom>
              <a:solidFill>
                <a:srgbClr val="7FBFB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9"/>
              <p:cNvSpPr>
                <a:spLocks/>
              </p:cNvSpPr>
              <p:nvPr/>
            </p:nvSpPr>
            <p:spPr bwMode="auto">
              <a:xfrm>
                <a:off x="4510" y="1093"/>
                <a:ext cx="123" cy="65"/>
              </a:xfrm>
              <a:custGeom>
                <a:avLst/>
                <a:gdLst/>
                <a:ahLst/>
                <a:cxnLst>
                  <a:cxn ang="0">
                    <a:pos x="0" y="132"/>
                  </a:cxn>
                  <a:cxn ang="0">
                    <a:pos x="0" y="131"/>
                  </a:cxn>
                  <a:cxn ang="0">
                    <a:pos x="0" y="126"/>
                  </a:cxn>
                  <a:cxn ang="0">
                    <a:pos x="1" y="119"/>
                  </a:cxn>
                  <a:cxn ang="0">
                    <a:pos x="3" y="111"/>
                  </a:cxn>
                  <a:cxn ang="0">
                    <a:pos x="7" y="101"/>
                  </a:cxn>
                  <a:cxn ang="0">
                    <a:pos x="11" y="90"/>
                  </a:cxn>
                  <a:cxn ang="0">
                    <a:pos x="19" y="79"/>
                  </a:cxn>
                  <a:cxn ang="0">
                    <a:pos x="30" y="66"/>
                  </a:cxn>
                  <a:cxn ang="0">
                    <a:pos x="43" y="55"/>
                  </a:cxn>
                  <a:cxn ang="0">
                    <a:pos x="59" y="43"/>
                  </a:cxn>
                  <a:cxn ang="0">
                    <a:pos x="78" y="33"/>
                  </a:cxn>
                  <a:cxn ang="0">
                    <a:pos x="102" y="23"/>
                  </a:cxn>
                  <a:cxn ang="0">
                    <a:pos x="130" y="17"/>
                  </a:cxn>
                  <a:cxn ang="0">
                    <a:pos x="164" y="12"/>
                  </a:cxn>
                  <a:cxn ang="0">
                    <a:pos x="202" y="10"/>
                  </a:cxn>
                  <a:cxn ang="0">
                    <a:pos x="245" y="10"/>
                  </a:cxn>
                  <a:cxn ang="0">
                    <a:pos x="243" y="8"/>
                  </a:cxn>
                  <a:cxn ang="0">
                    <a:pos x="236" y="7"/>
                  </a:cxn>
                  <a:cxn ang="0">
                    <a:pos x="225" y="5"/>
                  </a:cxn>
                  <a:cxn ang="0">
                    <a:pos x="210" y="4"/>
                  </a:cxn>
                  <a:cxn ang="0">
                    <a:pos x="192" y="2"/>
                  </a:cxn>
                  <a:cxn ang="0">
                    <a:pos x="173" y="0"/>
                  </a:cxn>
                  <a:cxn ang="0">
                    <a:pos x="152" y="2"/>
                  </a:cxn>
                  <a:cxn ang="0">
                    <a:pos x="130" y="3"/>
                  </a:cxn>
                  <a:cxn ang="0">
                    <a:pos x="108" y="7"/>
                  </a:cxn>
                  <a:cxn ang="0">
                    <a:pos x="86" y="14"/>
                  </a:cxn>
                  <a:cxn ang="0">
                    <a:pos x="66" y="23"/>
                  </a:cxn>
                  <a:cxn ang="0">
                    <a:pos x="47" y="37"/>
                  </a:cxn>
                  <a:cxn ang="0">
                    <a:pos x="30" y="53"/>
                  </a:cxn>
                  <a:cxn ang="0">
                    <a:pos x="16" y="75"/>
                  </a:cxn>
                  <a:cxn ang="0">
                    <a:pos x="6" y="101"/>
                  </a:cxn>
                  <a:cxn ang="0">
                    <a:pos x="0" y="132"/>
                  </a:cxn>
                </a:cxnLst>
                <a:rect l="0" t="0" r="r" b="b"/>
                <a:pathLst>
                  <a:path w="245" h="132">
                    <a:moveTo>
                      <a:pt x="0" y="132"/>
                    </a:moveTo>
                    <a:lnTo>
                      <a:pt x="0" y="131"/>
                    </a:lnTo>
                    <a:lnTo>
                      <a:pt x="0" y="126"/>
                    </a:lnTo>
                    <a:lnTo>
                      <a:pt x="1" y="119"/>
                    </a:lnTo>
                    <a:lnTo>
                      <a:pt x="3" y="111"/>
                    </a:lnTo>
                    <a:lnTo>
                      <a:pt x="7" y="101"/>
                    </a:lnTo>
                    <a:lnTo>
                      <a:pt x="11" y="90"/>
                    </a:lnTo>
                    <a:lnTo>
                      <a:pt x="19" y="79"/>
                    </a:lnTo>
                    <a:lnTo>
                      <a:pt x="30" y="66"/>
                    </a:lnTo>
                    <a:lnTo>
                      <a:pt x="43" y="55"/>
                    </a:lnTo>
                    <a:lnTo>
                      <a:pt x="59" y="43"/>
                    </a:lnTo>
                    <a:lnTo>
                      <a:pt x="78" y="33"/>
                    </a:lnTo>
                    <a:lnTo>
                      <a:pt x="102" y="23"/>
                    </a:lnTo>
                    <a:lnTo>
                      <a:pt x="130" y="17"/>
                    </a:lnTo>
                    <a:lnTo>
                      <a:pt x="164" y="12"/>
                    </a:lnTo>
                    <a:lnTo>
                      <a:pt x="202" y="10"/>
                    </a:lnTo>
                    <a:lnTo>
                      <a:pt x="245" y="10"/>
                    </a:lnTo>
                    <a:lnTo>
                      <a:pt x="243" y="8"/>
                    </a:lnTo>
                    <a:lnTo>
                      <a:pt x="236" y="7"/>
                    </a:lnTo>
                    <a:lnTo>
                      <a:pt x="225" y="5"/>
                    </a:lnTo>
                    <a:lnTo>
                      <a:pt x="210" y="4"/>
                    </a:lnTo>
                    <a:lnTo>
                      <a:pt x="192" y="2"/>
                    </a:lnTo>
                    <a:lnTo>
                      <a:pt x="173" y="0"/>
                    </a:lnTo>
                    <a:lnTo>
                      <a:pt x="152" y="2"/>
                    </a:lnTo>
                    <a:lnTo>
                      <a:pt x="130" y="3"/>
                    </a:lnTo>
                    <a:lnTo>
                      <a:pt x="108" y="7"/>
                    </a:lnTo>
                    <a:lnTo>
                      <a:pt x="86" y="14"/>
                    </a:lnTo>
                    <a:lnTo>
                      <a:pt x="66" y="23"/>
                    </a:lnTo>
                    <a:lnTo>
                      <a:pt x="47" y="37"/>
                    </a:lnTo>
                    <a:lnTo>
                      <a:pt x="30" y="53"/>
                    </a:lnTo>
                    <a:lnTo>
                      <a:pt x="16" y="75"/>
                    </a:lnTo>
                    <a:lnTo>
                      <a:pt x="6" y="101"/>
                    </a:lnTo>
                    <a:lnTo>
                      <a:pt x="0" y="132"/>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0"/>
              <p:cNvSpPr>
                <a:spLocks/>
              </p:cNvSpPr>
              <p:nvPr/>
            </p:nvSpPr>
            <p:spPr bwMode="auto">
              <a:xfrm>
                <a:off x="4551" y="1105"/>
                <a:ext cx="47" cy="55"/>
              </a:xfrm>
              <a:custGeom>
                <a:avLst/>
                <a:gdLst/>
                <a:ahLst/>
                <a:cxnLst>
                  <a:cxn ang="0">
                    <a:pos x="94" y="0"/>
                  </a:cxn>
                  <a:cxn ang="0">
                    <a:pos x="90" y="1"/>
                  </a:cxn>
                  <a:cxn ang="0">
                    <a:pos x="79" y="3"/>
                  </a:cxn>
                  <a:cxn ang="0">
                    <a:pos x="63" y="8"/>
                  </a:cxn>
                  <a:cxn ang="0">
                    <a:pos x="47" y="15"/>
                  </a:cxn>
                  <a:cxn ang="0">
                    <a:pos x="31" y="24"/>
                  </a:cxn>
                  <a:cxn ang="0">
                    <a:pos x="18" y="35"/>
                  </a:cxn>
                  <a:cxn ang="0">
                    <a:pos x="12" y="50"/>
                  </a:cxn>
                  <a:cxn ang="0">
                    <a:pos x="16" y="69"/>
                  </a:cxn>
                  <a:cxn ang="0">
                    <a:pos x="17" y="70"/>
                  </a:cxn>
                  <a:cxn ang="0">
                    <a:pos x="18" y="74"/>
                  </a:cxn>
                  <a:cxn ang="0">
                    <a:pos x="20" y="79"/>
                  </a:cxn>
                  <a:cxn ang="0">
                    <a:pos x="21" y="85"/>
                  </a:cxn>
                  <a:cxn ang="0">
                    <a:pos x="20" y="92"/>
                  </a:cxn>
                  <a:cxn ang="0">
                    <a:pos x="18" y="99"/>
                  </a:cxn>
                  <a:cxn ang="0">
                    <a:pos x="11" y="105"/>
                  </a:cxn>
                  <a:cxn ang="0">
                    <a:pos x="0" y="109"/>
                  </a:cxn>
                  <a:cxn ang="0">
                    <a:pos x="2" y="109"/>
                  </a:cxn>
                  <a:cxn ang="0">
                    <a:pos x="7" y="108"/>
                  </a:cxn>
                  <a:cxn ang="0">
                    <a:pos x="13" y="106"/>
                  </a:cxn>
                  <a:cxn ang="0">
                    <a:pos x="20" y="102"/>
                  </a:cxn>
                  <a:cxn ang="0">
                    <a:pos x="27" y="97"/>
                  </a:cxn>
                  <a:cxn ang="0">
                    <a:pos x="32" y="88"/>
                  </a:cxn>
                  <a:cxn ang="0">
                    <a:pos x="33" y="78"/>
                  </a:cxn>
                  <a:cxn ang="0">
                    <a:pos x="30" y="64"/>
                  </a:cxn>
                  <a:cxn ang="0">
                    <a:pos x="28" y="62"/>
                  </a:cxn>
                  <a:cxn ang="0">
                    <a:pos x="27" y="57"/>
                  </a:cxn>
                  <a:cxn ang="0">
                    <a:pos x="26" y="50"/>
                  </a:cxn>
                  <a:cxn ang="0">
                    <a:pos x="27" y="40"/>
                  </a:cxn>
                  <a:cxn ang="0">
                    <a:pos x="33" y="31"/>
                  </a:cxn>
                  <a:cxn ang="0">
                    <a:pos x="46" y="19"/>
                  </a:cxn>
                  <a:cxn ang="0">
                    <a:pos x="65" y="9"/>
                  </a:cxn>
                  <a:cxn ang="0">
                    <a:pos x="94" y="0"/>
                  </a:cxn>
                </a:cxnLst>
                <a:rect l="0" t="0" r="r" b="b"/>
                <a:pathLst>
                  <a:path w="94" h="109">
                    <a:moveTo>
                      <a:pt x="94" y="0"/>
                    </a:moveTo>
                    <a:lnTo>
                      <a:pt x="90" y="1"/>
                    </a:lnTo>
                    <a:lnTo>
                      <a:pt x="79" y="3"/>
                    </a:lnTo>
                    <a:lnTo>
                      <a:pt x="63" y="8"/>
                    </a:lnTo>
                    <a:lnTo>
                      <a:pt x="47" y="15"/>
                    </a:lnTo>
                    <a:lnTo>
                      <a:pt x="31" y="24"/>
                    </a:lnTo>
                    <a:lnTo>
                      <a:pt x="18" y="35"/>
                    </a:lnTo>
                    <a:lnTo>
                      <a:pt x="12" y="50"/>
                    </a:lnTo>
                    <a:lnTo>
                      <a:pt x="16" y="69"/>
                    </a:lnTo>
                    <a:lnTo>
                      <a:pt x="17" y="70"/>
                    </a:lnTo>
                    <a:lnTo>
                      <a:pt x="18" y="74"/>
                    </a:lnTo>
                    <a:lnTo>
                      <a:pt x="20" y="79"/>
                    </a:lnTo>
                    <a:lnTo>
                      <a:pt x="21" y="85"/>
                    </a:lnTo>
                    <a:lnTo>
                      <a:pt x="20" y="92"/>
                    </a:lnTo>
                    <a:lnTo>
                      <a:pt x="18" y="99"/>
                    </a:lnTo>
                    <a:lnTo>
                      <a:pt x="11" y="105"/>
                    </a:lnTo>
                    <a:lnTo>
                      <a:pt x="0" y="109"/>
                    </a:lnTo>
                    <a:lnTo>
                      <a:pt x="2" y="109"/>
                    </a:lnTo>
                    <a:lnTo>
                      <a:pt x="7" y="108"/>
                    </a:lnTo>
                    <a:lnTo>
                      <a:pt x="13" y="106"/>
                    </a:lnTo>
                    <a:lnTo>
                      <a:pt x="20" y="102"/>
                    </a:lnTo>
                    <a:lnTo>
                      <a:pt x="27" y="97"/>
                    </a:lnTo>
                    <a:lnTo>
                      <a:pt x="32" y="88"/>
                    </a:lnTo>
                    <a:lnTo>
                      <a:pt x="33" y="78"/>
                    </a:lnTo>
                    <a:lnTo>
                      <a:pt x="30" y="64"/>
                    </a:lnTo>
                    <a:lnTo>
                      <a:pt x="28" y="62"/>
                    </a:lnTo>
                    <a:lnTo>
                      <a:pt x="27" y="57"/>
                    </a:lnTo>
                    <a:lnTo>
                      <a:pt x="26" y="50"/>
                    </a:lnTo>
                    <a:lnTo>
                      <a:pt x="27" y="40"/>
                    </a:lnTo>
                    <a:lnTo>
                      <a:pt x="33" y="31"/>
                    </a:lnTo>
                    <a:lnTo>
                      <a:pt x="46" y="19"/>
                    </a:lnTo>
                    <a:lnTo>
                      <a:pt x="65" y="9"/>
                    </a:lnTo>
                    <a:lnTo>
                      <a:pt x="94" y="0"/>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1"/>
              <p:cNvSpPr>
                <a:spLocks/>
              </p:cNvSpPr>
              <p:nvPr/>
            </p:nvSpPr>
            <p:spPr bwMode="auto">
              <a:xfrm>
                <a:off x="4508" y="1100"/>
                <a:ext cx="19" cy="25"/>
              </a:xfrm>
              <a:custGeom>
                <a:avLst/>
                <a:gdLst/>
                <a:ahLst/>
                <a:cxnLst>
                  <a:cxn ang="0">
                    <a:pos x="0" y="50"/>
                  </a:cxn>
                  <a:cxn ang="0">
                    <a:pos x="0" y="48"/>
                  </a:cxn>
                  <a:cxn ang="0">
                    <a:pos x="2" y="43"/>
                  </a:cxn>
                  <a:cxn ang="0">
                    <a:pos x="5" y="35"/>
                  </a:cxn>
                  <a:cxn ang="0">
                    <a:pos x="8" y="27"/>
                  </a:cxn>
                  <a:cxn ang="0">
                    <a:pos x="14" y="18"/>
                  </a:cxn>
                  <a:cxn ang="0">
                    <a:pos x="21" y="10"/>
                  </a:cxn>
                  <a:cxn ang="0">
                    <a:pos x="29" y="4"/>
                  </a:cxn>
                  <a:cxn ang="0">
                    <a:pos x="39" y="0"/>
                  </a:cxn>
                  <a:cxn ang="0">
                    <a:pos x="38" y="2"/>
                  </a:cxn>
                  <a:cxn ang="0">
                    <a:pos x="34" y="6"/>
                  </a:cxn>
                  <a:cxn ang="0">
                    <a:pos x="28" y="13"/>
                  </a:cxn>
                  <a:cxn ang="0">
                    <a:pos x="22" y="20"/>
                  </a:cxn>
                  <a:cxn ang="0">
                    <a:pos x="15" y="29"/>
                  </a:cxn>
                  <a:cxn ang="0">
                    <a:pos x="8" y="37"/>
                  </a:cxn>
                  <a:cxn ang="0">
                    <a:pos x="4" y="44"/>
                  </a:cxn>
                  <a:cxn ang="0">
                    <a:pos x="0" y="50"/>
                  </a:cxn>
                </a:cxnLst>
                <a:rect l="0" t="0" r="r" b="b"/>
                <a:pathLst>
                  <a:path w="39" h="50">
                    <a:moveTo>
                      <a:pt x="0" y="50"/>
                    </a:moveTo>
                    <a:lnTo>
                      <a:pt x="0" y="48"/>
                    </a:lnTo>
                    <a:lnTo>
                      <a:pt x="2" y="43"/>
                    </a:lnTo>
                    <a:lnTo>
                      <a:pt x="5" y="35"/>
                    </a:lnTo>
                    <a:lnTo>
                      <a:pt x="8" y="27"/>
                    </a:lnTo>
                    <a:lnTo>
                      <a:pt x="14" y="18"/>
                    </a:lnTo>
                    <a:lnTo>
                      <a:pt x="21" y="10"/>
                    </a:lnTo>
                    <a:lnTo>
                      <a:pt x="29" y="4"/>
                    </a:lnTo>
                    <a:lnTo>
                      <a:pt x="39" y="0"/>
                    </a:lnTo>
                    <a:lnTo>
                      <a:pt x="38" y="2"/>
                    </a:lnTo>
                    <a:lnTo>
                      <a:pt x="34" y="6"/>
                    </a:lnTo>
                    <a:lnTo>
                      <a:pt x="28" y="13"/>
                    </a:lnTo>
                    <a:lnTo>
                      <a:pt x="22" y="20"/>
                    </a:lnTo>
                    <a:lnTo>
                      <a:pt x="15" y="29"/>
                    </a:lnTo>
                    <a:lnTo>
                      <a:pt x="8" y="37"/>
                    </a:lnTo>
                    <a:lnTo>
                      <a:pt x="4" y="44"/>
                    </a:lnTo>
                    <a:lnTo>
                      <a:pt x="0" y="50"/>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2"/>
              <p:cNvSpPr>
                <a:spLocks/>
              </p:cNvSpPr>
              <p:nvPr/>
            </p:nvSpPr>
            <p:spPr bwMode="auto">
              <a:xfrm>
                <a:off x="4555" y="1165"/>
                <a:ext cx="8" cy="20"/>
              </a:xfrm>
              <a:custGeom>
                <a:avLst/>
                <a:gdLst/>
                <a:ahLst/>
                <a:cxnLst>
                  <a:cxn ang="0">
                    <a:pos x="0" y="1"/>
                  </a:cxn>
                  <a:cxn ang="0">
                    <a:pos x="1" y="1"/>
                  </a:cxn>
                  <a:cxn ang="0">
                    <a:pos x="4" y="2"/>
                  </a:cxn>
                  <a:cxn ang="0">
                    <a:pos x="7" y="5"/>
                  </a:cxn>
                  <a:cxn ang="0">
                    <a:pos x="7" y="11"/>
                  </a:cxn>
                  <a:cxn ang="0">
                    <a:pos x="7" y="15"/>
                  </a:cxn>
                  <a:cxn ang="0">
                    <a:pos x="7" y="21"/>
                  </a:cxn>
                  <a:cxn ang="0">
                    <a:pos x="8" y="31"/>
                  </a:cxn>
                  <a:cxn ang="0">
                    <a:pos x="11" y="39"/>
                  </a:cxn>
                  <a:cxn ang="0">
                    <a:pos x="11" y="36"/>
                  </a:cxn>
                  <a:cxn ang="0">
                    <a:pos x="11" y="28"/>
                  </a:cxn>
                  <a:cxn ang="0">
                    <a:pos x="12" y="20"/>
                  </a:cxn>
                  <a:cxn ang="0">
                    <a:pos x="16" y="11"/>
                  </a:cxn>
                  <a:cxn ang="0">
                    <a:pos x="16" y="9"/>
                  </a:cxn>
                  <a:cxn ang="0">
                    <a:pos x="16" y="4"/>
                  </a:cxn>
                  <a:cxn ang="0">
                    <a:pos x="11" y="0"/>
                  </a:cxn>
                  <a:cxn ang="0">
                    <a:pos x="0" y="1"/>
                  </a:cxn>
                </a:cxnLst>
                <a:rect l="0" t="0" r="r" b="b"/>
                <a:pathLst>
                  <a:path w="16" h="39">
                    <a:moveTo>
                      <a:pt x="0" y="1"/>
                    </a:moveTo>
                    <a:lnTo>
                      <a:pt x="1" y="1"/>
                    </a:lnTo>
                    <a:lnTo>
                      <a:pt x="4" y="2"/>
                    </a:lnTo>
                    <a:lnTo>
                      <a:pt x="7" y="5"/>
                    </a:lnTo>
                    <a:lnTo>
                      <a:pt x="7" y="11"/>
                    </a:lnTo>
                    <a:lnTo>
                      <a:pt x="7" y="15"/>
                    </a:lnTo>
                    <a:lnTo>
                      <a:pt x="7" y="21"/>
                    </a:lnTo>
                    <a:lnTo>
                      <a:pt x="8" y="31"/>
                    </a:lnTo>
                    <a:lnTo>
                      <a:pt x="11" y="39"/>
                    </a:lnTo>
                    <a:lnTo>
                      <a:pt x="11" y="36"/>
                    </a:lnTo>
                    <a:lnTo>
                      <a:pt x="11" y="28"/>
                    </a:lnTo>
                    <a:lnTo>
                      <a:pt x="12" y="20"/>
                    </a:lnTo>
                    <a:lnTo>
                      <a:pt x="16" y="11"/>
                    </a:lnTo>
                    <a:lnTo>
                      <a:pt x="16" y="9"/>
                    </a:lnTo>
                    <a:lnTo>
                      <a:pt x="16" y="4"/>
                    </a:lnTo>
                    <a:lnTo>
                      <a:pt x="11" y="0"/>
                    </a:lnTo>
                    <a:lnTo>
                      <a:pt x="0" y="1"/>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3"/>
              <p:cNvSpPr>
                <a:spLocks/>
              </p:cNvSpPr>
              <p:nvPr/>
            </p:nvSpPr>
            <p:spPr bwMode="auto">
              <a:xfrm>
                <a:off x="4574" y="1143"/>
                <a:ext cx="8" cy="8"/>
              </a:xfrm>
              <a:custGeom>
                <a:avLst/>
                <a:gdLst/>
                <a:ahLst/>
                <a:cxnLst>
                  <a:cxn ang="0">
                    <a:pos x="0" y="0"/>
                  </a:cxn>
                  <a:cxn ang="0">
                    <a:pos x="2" y="16"/>
                  </a:cxn>
                  <a:cxn ang="0">
                    <a:pos x="16" y="2"/>
                  </a:cxn>
                  <a:cxn ang="0">
                    <a:pos x="0" y="0"/>
                  </a:cxn>
                </a:cxnLst>
                <a:rect l="0" t="0" r="r" b="b"/>
                <a:pathLst>
                  <a:path w="16" h="16">
                    <a:moveTo>
                      <a:pt x="0" y="0"/>
                    </a:moveTo>
                    <a:lnTo>
                      <a:pt x="2" y="16"/>
                    </a:lnTo>
                    <a:lnTo>
                      <a:pt x="16" y="2"/>
                    </a:lnTo>
                    <a:lnTo>
                      <a:pt x="0" y="0"/>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4"/>
              <p:cNvSpPr>
                <a:spLocks/>
              </p:cNvSpPr>
              <p:nvPr/>
            </p:nvSpPr>
            <p:spPr bwMode="auto">
              <a:xfrm>
                <a:off x="4568" y="1144"/>
                <a:ext cx="14" cy="26"/>
              </a:xfrm>
              <a:custGeom>
                <a:avLst/>
                <a:gdLst/>
                <a:ahLst/>
                <a:cxnLst>
                  <a:cxn ang="0">
                    <a:pos x="7" y="53"/>
                  </a:cxn>
                  <a:cxn ang="0">
                    <a:pos x="6" y="52"/>
                  </a:cxn>
                  <a:cxn ang="0">
                    <a:pos x="3" y="48"/>
                  </a:cxn>
                  <a:cxn ang="0">
                    <a:pos x="1" y="44"/>
                  </a:cxn>
                  <a:cxn ang="0">
                    <a:pos x="0" y="37"/>
                  </a:cxn>
                  <a:cxn ang="0">
                    <a:pos x="1" y="29"/>
                  </a:cxn>
                  <a:cxn ang="0">
                    <a:pos x="6" y="20"/>
                  </a:cxn>
                  <a:cxn ang="0">
                    <a:pos x="15" y="10"/>
                  </a:cxn>
                  <a:cxn ang="0">
                    <a:pos x="30" y="0"/>
                  </a:cxn>
                  <a:cxn ang="0">
                    <a:pos x="25" y="5"/>
                  </a:cxn>
                  <a:cxn ang="0">
                    <a:pos x="17" y="17"/>
                  </a:cxn>
                  <a:cxn ang="0">
                    <a:pos x="8" y="35"/>
                  </a:cxn>
                  <a:cxn ang="0">
                    <a:pos x="7" y="53"/>
                  </a:cxn>
                </a:cxnLst>
                <a:rect l="0" t="0" r="r" b="b"/>
                <a:pathLst>
                  <a:path w="30" h="53">
                    <a:moveTo>
                      <a:pt x="7" y="53"/>
                    </a:moveTo>
                    <a:lnTo>
                      <a:pt x="6" y="52"/>
                    </a:lnTo>
                    <a:lnTo>
                      <a:pt x="3" y="48"/>
                    </a:lnTo>
                    <a:lnTo>
                      <a:pt x="1" y="44"/>
                    </a:lnTo>
                    <a:lnTo>
                      <a:pt x="0" y="37"/>
                    </a:lnTo>
                    <a:lnTo>
                      <a:pt x="1" y="29"/>
                    </a:lnTo>
                    <a:lnTo>
                      <a:pt x="6" y="20"/>
                    </a:lnTo>
                    <a:lnTo>
                      <a:pt x="15" y="10"/>
                    </a:lnTo>
                    <a:lnTo>
                      <a:pt x="30" y="0"/>
                    </a:lnTo>
                    <a:lnTo>
                      <a:pt x="25" y="5"/>
                    </a:lnTo>
                    <a:lnTo>
                      <a:pt x="17" y="17"/>
                    </a:lnTo>
                    <a:lnTo>
                      <a:pt x="8" y="35"/>
                    </a:lnTo>
                    <a:lnTo>
                      <a:pt x="7" y="53"/>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5"/>
              <p:cNvSpPr>
                <a:spLocks/>
              </p:cNvSpPr>
              <p:nvPr/>
            </p:nvSpPr>
            <p:spPr bwMode="auto">
              <a:xfrm>
                <a:off x="4614" y="1105"/>
                <a:ext cx="38" cy="70"/>
              </a:xfrm>
              <a:custGeom>
                <a:avLst/>
                <a:gdLst/>
                <a:ahLst/>
                <a:cxnLst>
                  <a:cxn ang="0">
                    <a:pos x="0" y="1"/>
                  </a:cxn>
                  <a:cxn ang="0">
                    <a:pos x="3" y="1"/>
                  </a:cxn>
                  <a:cxn ang="0">
                    <a:pos x="11" y="2"/>
                  </a:cxn>
                  <a:cxn ang="0">
                    <a:pos x="21" y="3"/>
                  </a:cxn>
                  <a:cxn ang="0">
                    <a:pos x="33" y="8"/>
                  </a:cxn>
                  <a:cxn ang="0">
                    <a:pos x="44" y="15"/>
                  </a:cxn>
                  <a:cxn ang="0">
                    <a:pos x="53" y="25"/>
                  </a:cxn>
                  <a:cxn ang="0">
                    <a:pos x="59" y="40"/>
                  </a:cxn>
                  <a:cxn ang="0">
                    <a:pos x="60" y="61"/>
                  </a:cxn>
                  <a:cxn ang="0">
                    <a:pos x="57" y="80"/>
                  </a:cxn>
                  <a:cxn ang="0">
                    <a:pos x="52" y="95"/>
                  </a:cxn>
                  <a:cxn ang="0">
                    <a:pos x="45" y="107"/>
                  </a:cxn>
                  <a:cxn ang="0">
                    <a:pos x="38" y="116"/>
                  </a:cxn>
                  <a:cxn ang="0">
                    <a:pos x="30" y="122"/>
                  </a:cxn>
                  <a:cxn ang="0">
                    <a:pos x="22" y="128"/>
                  </a:cxn>
                  <a:cxn ang="0">
                    <a:pos x="14" y="132"/>
                  </a:cxn>
                  <a:cxn ang="0">
                    <a:pos x="7" y="138"/>
                  </a:cxn>
                  <a:cxn ang="0">
                    <a:pos x="11" y="137"/>
                  </a:cxn>
                  <a:cxn ang="0">
                    <a:pos x="20" y="133"/>
                  </a:cxn>
                  <a:cxn ang="0">
                    <a:pos x="33" y="126"/>
                  </a:cxn>
                  <a:cxn ang="0">
                    <a:pos x="48" y="117"/>
                  </a:cxn>
                  <a:cxn ang="0">
                    <a:pos x="60" y="105"/>
                  </a:cxn>
                  <a:cxn ang="0">
                    <a:pos x="72" y="87"/>
                  </a:cxn>
                  <a:cxn ang="0">
                    <a:pos x="76" y="67"/>
                  </a:cxn>
                  <a:cxn ang="0">
                    <a:pos x="75" y="42"/>
                  </a:cxn>
                  <a:cxn ang="0">
                    <a:pos x="75" y="40"/>
                  </a:cxn>
                  <a:cxn ang="0">
                    <a:pos x="73" y="34"/>
                  </a:cxn>
                  <a:cxn ang="0">
                    <a:pos x="69" y="26"/>
                  </a:cxn>
                  <a:cxn ang="0">
                    <a:pos x="62" y="18"/>
                  </a:cxn>
                  <a:cxn ang="0">
                    <a:pos x="53" y="10"/>
                  </a:cxn>
                  <a:cxn ang="0">
                    <a:pos x="41" y="3"/>
                  </a:cxn>
                  <a:cxn ang="0">
                    <a:pos x="22" y="0"/>
                  </a:cxn>
                  <a:cxn ang="0">
                    <a:pos x="0" y="1"/>
                  </a:cxn>
                </a:cxnLst>
                <a:rect l="0" t="0" r="r" b="b"/>
                <a:pathLst>
                  <a:path w="76" h="138">
                    <a:moveTo>
                      <a:pt x="0" y="1"/>
                    </a:moveTo>
                    <a:lnTo>
                      <a:pt x="3" y="1"/>
                    </a:lnTo>
                    <a:lnTo>
                      <a:pt x="11" y="2"/>
                    </a:lnTo>
                    <a:lnTo>
                      <a:pt x="21" y="3"/>
                    </a:lnTo>
                    <a:lnTo>
                      <a:pt x="33" y="8"/>
                    </a:lnTo>
                    <a:lnTo>
                      <a:pt x="44" y="15"/>
                    </a:lnTo>
                    <a:lnTo>
                      <a:pt x="53" y="25"/>
                    </a:lnTo>
                    <a:lnTo>
                      <a:pt x="59" y="40"/>
                    </a:lnTo>
                    <a:lnTo>
                      <a:pt x="60" y="61"/>
                    </a:lnTo>
                    <a:lnTo>
                      <a:pt x="57" y="80"/>
                    </a:lnTo>
                    <a:lnTo>
                      <a:pt x="52" y="95"/>
                    </a:lnTo>
                    <a:lnTo>
                      <a:pt x="45" y="107"/>
                    </a:lnTo>
                    <a:lnTo>
                      <a:pt x="38" y="116"/>
                    </a:lnTo>
                    <a:lnTo>
                      <a:pt x="30" y="122"/>
                    </a:lnTo>
                    <a:lnTo>
                      <a:pt x="22" y="128"/>
                    </a:lnTo>
                    <a:lnTo>
                      <a:pt x="14" y="132"/>
                    </a:lnTo>
                    <a:lnTo>
                      <a:pt x="7" y="138"/>
                    </a:lnTo>
                    <a:lnTo>
                      <a:pt x="11" y="137"/>
                    </a:lnTo>
                    <a:lnTo>
                      <a:pt x="20" y="133"/>
                    </a:lnTo>
                    <a:lnTo>
                      <a:pt x="33" y="126"/>
                    </a:lnTo>
                    <a:lnTo>
                      <a:pt x="48" y="117"/>
                    </a:lnTo>
                    <a:lnTo>
                      <a:pt x="60" y="105"/>
                    </a:lnTo>
                    <a:lnTo>
                      <a:pt x="72" y="87"/>
                    </a:lnTo>
                    <a:lnTo>
                      <a:pt x="76" y="67"/>
                    </a:lnTo>
                    <a:lnTo>
                      <a:pt x="75" y="42"/>
                    </a:lnTo>
                    <a:lnTo>
                      <a:pt x="75" y="40"/>
                    </a:lnTo>
                    <a:lnTo>
                      <a:pt x="73" y="34"/>
                    </a:lnTo>
                    <a:lnTo>
                      <a:pt x="69" y="26"/>
                    </a:lnTo>
                    <a:lnTo>
                      <a:pt x="62" y="18"/>
                    </a:lnTo>
                    <a:lnTo>
                      <a:pt x="53" y="10"/>
                    </a:lnTo>
                    <a:lnTo>
                      <a:pt x="41" y="3"/>
                    </a:lnTo>
                    <a:lnTo>
                      <a:pt x="22" y="0"/>
                    </a:lnTo>
                    <a:lnTo>
                      <a:pt x="0" y="1"/>
                    </a:lnTo>
                    <a:close/>
                  </a:path>
                </a:pathLst>
              </a:custGeom>
              <a:solidFill>
                <a:srgbClr val="C9E8E8"/>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6"/>
              <p:cNvSpPr>
                <a:spLocks/>
              </p:cNvSpPr>
              <p:nvPr/>
            </p:nvSpPr>
            <p:spPr bwMode="auto">
              <a:xfrm>
                <a:off x="4758" y="1026"/>
                <a:ext cx="203" cy="252"/>
              </a:xfrm>
              <a:custGeom>
                <a:avLst/>
                <a:gdLst/>
                <a:ahLst/>
                <a:cxnLst>
                  <a:cxn ang="0">
                    <a:pos x="274" y="2"/>
                  </a:cxn>
                  <a:cxn ang="0">
                    <a:pos x="245" y="0"/>
                  </a:cxn>
                  <a:cxn ang="0">
                    <a:pos x="217" y="2"/>
                  </a:cxn>
                  <a:cxn ang="0">
                    <a:pos x="192" y="9"/>
                  </a:cxn>
                  <a:cxn ang="0">
                    <a:pos x="165" y="14"/>
                  </a:cxn>
                  <a:cxn ang="0">
                    <a:pos x="130" y="18"/>
                  </a:cxn>
                  <a:cxn ang="0">
                    <a:pos x="95" y="36"/>
                  </a:cxn>
                  <a:cxn ang="0">
                    <a:pos x="75" y="75"/>
                  </a:cxn>
                  <a:cxn ang="0">
                    <a:pos x="13" y="155"/>
                  </a:cxn>
                  <a:cxn ang="0">
                    <a:pos x="3" y="169"/>
                  </a:cxn>
                  <a:cxn ang="0">
                    <a:pos x="11" y="192"/>
                  </a:cxn>
                  <a:cxn ang="0">
                    <a:pos x="8" y="220"/>
                  </a:cxn>
                  <a:cxn ang="0">
                    <a:pos x="8" y="251"/>
                  </a:cxn>
                  <a:cxn ang="0">
                    <a:pos x="13" y="266"/>
                  </a:cxn>
                  <a:cxn ang="0">
                    <a:pos x="4" y="284"/>
                  </a:cxn>
                  <a:cxn ang="0">
                    <a:pos x="2" y="310"/>
                  </a:cxn>
                  <a:cxn ang="0">
                    <a:pos x="25" y="330"/>
                  </a:cxn>
                  <a:cxn ang="0">
                    <a:pos x="49" y="340"/>
                  </a:cxn>
                  <a:cxn ang="0">
                    <a:pos x="38" y="365"/>
                  </a:cxn>
                  <a:cxn ang="0">
                    <a:pos x="34" y="380"/>
                  </a:cxn>
                  <a:cxn ang="0">
                    <a:pos x="57" y="400"/>
                  </a:cxn>
                  <a:cxn ang="0">
                    <a:pos x="100" y="423"/>
                  </a:cxn>
                  <a:cxn ang="0">
                    <a:pos x="156" y="433"/>
                  </a:cxn>
                  <a:cxn ang="0">
                    <a:pos x="200" y="458"/>
                  </a:cxn>
                  <a:cxn ang="0">
                    <a:pos x="219" y="499"/>
                  </a:cxn>
                  <a:cxn ang="0">
                    <a:pos x="251" y="503"/>
                  </a:cxn>
                  <a:cxn ang="0">
                    <a:pos x="290" y="486"/>
                  </a:cxn>
                  <a:cxn ang="0">
                    <a:pos x="313" y="463"/>
                  </a:cxn>
                  <a:cxn ang="0">
                    <a:pos x="323" y="444"/>
                  </a:cxn>
                  <a:cxn ang="0">
                    <a:pos x="311" y="418"/>
                  </a:cxn>
                  <a:cxn ang="0">
                    <a:pos x="307" y="374"/>
                  </a:cxn>
                  <a:cxn ang="0">
                    <a:pos x="320" y="341"/>
                  </a:cxn>
                  <a:cxn ang="0">
                    <a:pos x="335" y="322"/>
                  </a:cxn>
                  <a:cxn ang="0">
                    <a:pos x="347" y="309"/>
                  </a:cxn>
                  <a:cxn ang="0">
                    <a:pos x="369" y="279"/>
                  </a:cxn>
                  <a:cxn ang="0">
                    <a:pos x="389" y="243"/>
                  </a:cxn>
                  <a:cxn ang="0">
                    <a:pos x="402" y="209"/>
                  </a:cxn>
                  <a:cxn ang="0">
                    <a:pos x="406" y="163"/>
                  </a:cxn>
                  <a:cxn ang="0">
                    <a:pos x="394" y="105"/>
                  </a:cxn>
                  <a:cxn ang="0">
                    <a:pos x="362" y="54"/>
                  </a:cxn>
                  <a:cxn ang="0">
                    <a:pos x="316" y="17"/>
                  </a:cxn>
                </a:cxnLst>
                <a:rect l="0" t="0" r="r" b="b"/>
                <a:pathLst>
                  <a:path w="406" h="504">
                    <a:moveTo>
                      <a:pt x="287" y="6"/>
                    </a:moveTo>
                    <a:lnTo>
                      <a:pt x="274" y="2"/>
                    </a:lnTo>
                    <a:lnTo>
                      <a:pt x="259" y="0"/>
                    </a:lnTo>
                    <a:lnTo>
                      <a:pt x="245" y="0"/>
                    </a:lnTo>
                    <a:lnTo>
                      <a:pt x="231" y="0"/>
                    </a:lnTo>
                    <a:lnTo>
                      <a:pt x="217" y="2"/>
                    </a:lnTo>
                    <a:lnTo>
                      <a:pt x="204" y="6"/>
                    </a:lnTo>
                    <a:lnTo>
                      <a:pt x="192" y="9"/>
                    </a:lnTo>
                    <a:lnTo>
                      <a:pt x="179" y="15"/>
                    </a:lnTo>
                    <a:lnTo>
                      <a:pt x="165" y="14"/>
                    </a:lnTo>
                    <a:lnTo>
                      <a:pt x="148" y="15"/>
                    </a:lnTo>
                    <a:lnTo>
                      <a:pt x="130" y="18"/>
                    </a:lnTo>
                    <a:lnTo>
                      <a:pt x="111" y="24"/>
                    </a:lnTo>
                    <a:lnTo>
                      <a:pt x="95" y="36"/>
                    </a:lnTo>
                    <a:lnTo>
                      <a:pt x="82" y="52"/>
                    </a:lnTo>
                    <a:lnTo>
                      <a:pt x="75" y="75"/>
                    </a:lnTo>
                    <a:lnTo>
                      <a:pt x="75" y="105"/>
                    </a:lnTo>
                    <a:lnTo>
                      <a:pt x="13" y="155"/>
                    </a:lnTo>
                    <a:lnTo>
                      <a:pt x="10" y="159"/>
                    </a:lnTo>
                    <a:lnTo>
                      <a:pt x="3" y="169"/>
                    </a:lnTo>
                    <a:lnTo>
                      <a:pt x="0" y="181"/>
                    </a:lnTo>
                    <a:lnTo>
                      <a:pt x="11" y="192"/>
                    </a:lnTo>
                    <a:lnTo>
                      <a:pt x="23" y="204"/>
                    </a:lnTo>
                    <a:lnTo>
                      <a:pt x="8" y="220"/>
                    </a:lnTo>
                    <a:lnTo>
                      <a:pt x="14" y="241"/>
                    </a:lnTo>
                    <a:lnTo>
                      <a:pt x="8" y="251"/>
                    </a:lnTo>
                    <a:lnTo>
                      <a:pt x="15" y="264"/>
                    </a:lnTo>
                    <a:lnTo>
                      <a:pt x="13" y="266"/>
                    </a:lnTo>
                    <a:lnTo>
                      <a:pt x="8" y="274"/>
                    </a:lnTo>
                    <a:lnTo>
                      <a:pt x="4" y="284"/>
                    </a:lnTo>
                    <a:lnTo>
                      <a:pt x="0" y="297"/>
                    </a:lnTo>
                    <a:lnTo>
                      <a:pt x="2" y="310"/>
                    </a:lnTo>
                    <a:lnTo>
                      <a:pt x="8" y="321"/>
                    </a:lnTo>
                    <a:lnTo>
                      <a:pt x="25" y="330"/>
                    </a:lnTo>
                    <a:lnTo>
                      <a:pt x="51" y="335"/>
                    </a:lnTo>
                    <a:lnTo>
                      <a:pt x="49" y="340"/>
                    </a:lnTo>
                    <a:lnTo>
                      <a:pt x="44" y="351"/>
                    </a:lnTo>
                    <a:lnTo>
                      <a:pt x="38" y="365"/>
                    </a:lnTo>
                    <a:lnTo>
                      <a:pt x="30" y="376"/>
                    </a:lnTo>
                    <a:lnTo>
                      <a:pt x="34" y="380"/>
                    </a:lnTo>
                    <a:lnTo>
                      <a:pt x="42" y="388"/>
                    </a:lnTo>
                    <a:lnTo>
                      <a:pt x="57" y="400"/>
                    </a:lnTo>
                    <a:lnTo>
                      <a:pt x="75" y="411"/>
                    </a:lnTo>
                    <a:lnTo>
                      <a:pt x="100" y="423"/>
                    </a:lnTo>
                    <a:lnTo>
                      <a:pt x="126" y="429"/>
                    </a:lnTo>
                    <a:lnTo>
                      <a:pt x="156" y="433"/>
                    </a:lnTo>
                    <a:lnTo>
                      <a:pt x="189" y="428"/>
                    </a:lnTo>
                    <a:lnTo>
                      <a:pt x="200" y="458"/>
                    </a:lnTo>
                    <a:lnTo>
                      <a:pt x="210" y="482"/>
                    </a:lnTo>
                    <a:lnTo>
                      <a:pt x="219" y="499"/>
                    </a:lnTo>
                    <a:lnTo>
                      <a:pt x="223" y="504"/>
                    </a:lnTo>
                    <a:lnTo>
                      <a:pt x="251" y="503"/>
                    </a:lnTo>
                    <a:lnTo>
                      <a:pt x="272" y="496"/>
                    </a:lnTo>
                    <a:lnTo>
                      <a:pt x="290" y="486"/>
                    </a:lnTo>
                    <a:lnTo>
                      <a:pt x="304" y="474"/>
                    </a:lnTo>
                    <a:lnTo>
                      <a:pt x="313" y="463"/>
                    </a:lnTo>
                    <a:lnTo>
                      <a:pt x="320" y="453"/>
                    </a:lnTo>
                    <a:lnTo>
                      <a:pt x="323" y="444"/>
                    </a:lnTo>
                    <a:lnTo>
                      <a:pt x="324" y="442"/>
                    </a:lnTo>
                    <a:lnTo>
                      <a:pt x="311" y="418"/>
                    </a:lnTo>
                    <a:lnTo>
                      <a:pt x="306" y="395"/>
                    </a:lnTo>
                    <a:lnTo>
                      <a:pt x="307" y="374"/>
                    </a:lnTo>
                    <a:lnTo>
                      <a:pt x="313" y="356"/>
                    </a:lnTo>
                    <a:lnTo>
                      <a:pt x="320" y="341"/>
                    </a:lnTo>
                    <a:lnTo>
                      <a:pt x="328" y="329"/>
                    </a:lnTo>
                    <a:lnTo>
                      <a:pt x="335" y="322"/>
                    </a:lnTo>
                    <a:lnTo>
                      <a:pt x="337" y="320"/>
                    </a:lnTo>
                    <a:lnTo>
                      <a:pt x="347" y="309"/>
                    </a:lnTo>
                    <a:lnTo>
                      <a:pt x="359" y="295"/>
                    </a:lnTo>
                    <a:lnTo>
                      <a:pt x="369" y="279"/>
                    </a:lnTo>
                    <a:lnTo>
                      <a:pt x="380" y="261"/>
                    </a:lnTo>
                    <a:lnTo>
                      <a:pt x="389" y="243"/>
                    </a:lnTo>
                    <a:lnTo>
                      <a:pt x="397" y="226"/>
                    </a:lnTo>
                    <a:lnTo>
                      <a:pt x="402" y="209"/>
                    </a:lnTo>
                    <a:lnTo>
                      <a:pt x="404" y="194"/>
                    </a:lnTo>
                    <a:lnTo>
                      <a:pt x="406" y="163"/>
                    </a:lnTo>
                    <a:lnTo>
                      <a:pt x="403" y="133"/>
                    </a:lnTo>
                    <a:lnTo>
                      <a:pt x="394" y="105"/>
                    </a:lnTo>
                    <a:lnTo>
                      <a:pt x="381" y="77"/>
                    </a:lnTo>
                    <a:lnTo>
                      <a:pt x="362" y="54"/>
                    </a:lnTo>
                    <a:lnTo>
                      <a:pt x="340" y="33"/>
                    </a:lnTo>
                    <a:lnTo>
                      <a:pt x="316" y="17"/>
                    </a:lnTo>
                    <a:lnTo>
                      <a:pt x="287"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7"/>
              <p:cNvSpPr>
                <a:spLocks/>
              </p:cNvSpPr>
              <p:nvPr/>
            </p:nvSpPr>
            <p:spPr bwMode="auto">
              <a:xfrm>
                <a:off x="4398" y="1108"/>
                <a:ext cx="650" cy="418"/>
              </a:xfrm>
              <a:custGeom>
                <a:avLst/>
                <a:gdLst/>
                <a:ahLst/>
                <a:cxnLst>
                  <a:cxn ang="0">
                    <a:pos x="1234" y="2"/>
                  </a:cxn>
                  <a:cxn ang="0">
                    <a:pos x="1190" y="3"/>
                  </a:cxn>
                  <a:cxn ang="0">
                    <a:pos x="1149" y="23"/>
                  </a:cxn>
                  <a:cxn ang="0">
                    <a:pos x="1113" y="55"/>
                  </a:cxn>
                  <a:cxn ang="0">
                    <a:pos x="1081" y="93"/>
                  </a:cxn>
                  <a:cxn ang="0">
                    <a:pos x="1055" y="131"/>
                  </a:cxn>
                  <a:cxn ang="0">
                    <a:pos x="1038" y="162"/>
                  </a:cxn>
                  <a:cxn ang="0">
                    <a:pos x="1027" y="182"/>
                  </a:cxn>
                  <a:cxn ang="0">
                    <a:pos x="989" y="214"/>
                  </a:cxn>
                  <a:cxn ang="0">
                    <a:pos x="927" y="271"/>
                  </a:cxn>
                  <a:cxn ang="0">
                    <a:pos x="879" y="323"/>
                  </a:cxn>
                  <a:cxn ang="0">
                    <a:pos x="843" y="372"/>
                  </a:cxn>
                  <a:cxn ang="0">
                    <a:pos x="817" y="414"/>
                  </a:cxn>
                  <a:cxn ang="0">
                    <a:pos x="801" y="453"/>
                  </a:cxn>
                  <a:cxn ang="0">
                    <a:pos x="793" y="489"/>
                  </a:cxn>
                  <a:cxn ang="0">
                    <a:pos x="792" y="520"/>
                  </a:cxn>
                  <a:cxn ang="0">
                    <a:pos x="777" y="533"/>
                  </a:cxn>
                  <a:cxn ang="0">
                    <a:pos x="742" y="534"/>
                  </a:cxn>
                  <a:cxn ang="0">
                    <a:pos x="708" y="539"/>
                  </a:cxn>
                  <a:cxn ang="0">
                    <a:pos x="674" y="544"/>
                  </a:cxn>
                  <a:cxn ang="0">
                    <a:pos x="645" y="551"/>
                  </a:cxn>
                  <a:cxn ang="0">
                    <a:pos x="619" y="557"/>
                  </a:cxn>
                  <a:cxn ang="0">
                    <a:pos x="600" y="563"/>
                  </a:cxn>
                  <a:cxn ang="0">
                    <a:pos x="589" y="566"/>
                  </a:cxn>
                  <a:cxn ang="0">
                    <a:pos x="497" y="565"/>
                  </a:cxn>
                  <a:cxn ang="0">
                    <a:pos x="344" y="584"/>
                  </a:cxn>
                  <a:cxn ang="0">
                    <a:pos x="225" y="619"/>
                  </a:cxn>
                  <a:cxn ang="0">
                    <a:pos x="136" y="667"/>
                  </a:cxn>
                  <a:cxn ang="0">
                    <a:pos x="74" y="720"/>
                  </a:cxn>
                  <a:cxn ang="0">
                    <a:pos x="34" y="769"/>
                  </a:cxn>
                  <a:cxn ang="0">
                    <a:pos x="10" y="809"/>
                  </a:cxn>
                  <a:cxn ang="0">
                    <a:pos x="1" y="832"/>
                  </a:cxn>
                  <a:cxn ang="0">
                    <a:pos x="587" y="760"/>
                  </a:cxn>
                  <a:cxn ang="0">
                    <a:pos x="678" y="752"/>
                  </a:cxn>
                  <a:cxn ang="0">
                    <a:pos x="745" y="741"/>
                  </a:cxn>
                  <a:cxn ang="0">
                    <a:pos x="793" y="730"/>
                  </a:cxn>
                  <a:cxn ang="0">
                    <a:pos x="825" y="716"/>
                  </a:cxn>
                  <a:cxn ang="0">
                    <a:pos x="843" y="702"/>
                  </a:cxn>
                  <a:cxn ang="0">
                    <a:pos x="852" y="688"/>
                  </a:cxn>
                  <a:cxn ang="0">
                    <a:pos x="853" y="676"/>
                  </a:cxn>
                  <a:cxn ang="0">
                    <a:pos x="852" y="665"/>
                  </a:cxn>
                  <a:cxn ang="0">
                    <a:pos x="1178" y="301"/>
                  </a:cxn>
                  <a:cxn ang="0">
                    <a:pos x="1249" y="217"/>
                  </a:cxn>
                  <a:cxn ang="0">
                    <a:pos x="1287" y="150"/>
                  </a:cxn>
                  <a:cxn ang="0">
                    <a:pos x="1300" y="99"/>
                  </a:cxn>
                  <a:cxn ang="0">
                    <a:pos x="1297" y="61"/>
                  </a:cxn>
                  <a:cxn ang="0">
                    <a:pos x="1284" y="34"/>
                  </a:cxn>
                  <a:cxn ang="0">
                    <a:pos x="1268" y="18"/>
                  </a:cxn>
                  <a:cxn ang="0">
                    <a:pos x="1258" y="11"/>
                  </a:cxn>
                </a:cxnLst>
                <a:rect l="0" t="0" r="r" b="b"/>
                <a:pathLst>
                  <a:path w="1300" h="836">
                    <a:moveTo>
                      <a:pt x="1255" y="10"/>
                    </a:moveTo>
                    <a:lnTo>
                      <a:pt x="1234" y="2"/>
                    </a:lnTo>
                    <a:lnTo>
                      <a:pt x="1212" y="0"/>
                    </a:lnTo>
                    <a:lnTo>
                      <a:pt x="1190" y="3"/>
                    </a:lnTo>
                    <a:lnTo>
                      <a:pt x="1169" y="11"/>
                    </a:lnTo>
                    <a:lnTo>
                      <a:pt x="1149" y="23"/>
                    </a:lnTo>
                    <a:lnTo>
                      <a:pt x="1131" y="38"/>
                    </a:lnTo>
                    <a:lnTo>
                      <a:pt x="1113" y="55"/>
                    </a:lnTo>
                    <a:lnTo>
                      <a:pt x="1096" y="73"/>
                    </a:lnTo>
                    <a:lnTo>
                      <a:pt x="1081" y="93"/>
                    </a:lnTo>
                    <a:lnTo>
                      <a:pt x="1068" y="112"/>
                    </a:lnTo>
                    <a:lnTo>
                      <a:pt x="1055" y="131"/>
                    </a:lnTo>
                    <a:lnTo>
                      <a:pt x="1046" y="148"/>
                    </a:lnTo>
                    <a:lnTo>
                      <a:pt x="1038" y="162"/>
                    </a:lnTo>
                    <a:lnTo>
                      <a:pt x="1031" y="173"/>
                    </a:lnTo>
                    <a:lnTo>
                      <a:pt x="1027" y="182"/>
                    </a:lnTo>
                    <a:lnTo>
                      <a:pt x="1026" y="184"/>
                    </a:lnTo>
                    <a:lnTo>
                      <a:pt x="989" y="214"/>
                    </a:lnTo>
                    <a:lnTo>
                      <a:pt x="957" y="244"/>
                    </a:lnTo>
                    <a:lnTo>
                      <a:pt x="927" y="271"/>
                    </a:lnTo>
                    <a:lnTo>
                      <a:pt x="902" y="298"/>
                    </a:lnTo>
                    <a:lnTo>
                      <a:pt x="879" y="323"/>
                    </a:lnTo>
                    <a:lnTo>
                      <a:pt x="859" y="347"/>
                    </a:lnTo>
                    <a:lnTo>
                      <a:pt x="843" y="372"/>
                    </a:lnTo>
                    <a:lnTo>
                      <a:pt x="829" y="394"/>
                    </a:lnTo>
                    <a:lnTo>
                      <a:pt x="817" y="414"/>
                    </a:lnTo>
                    <a:lnTo>
                      <a:pt x="808" y="435"/>
                    </a:lnTo>
                    <a:lnTo>
                      <a:pt x="801" y="453"/>
                    </a:lnTo>
                    <a:lnTo>
                      <a:pt x="796" y="472"/>
                    </a:lnTo>
                    <a:lnTo>
                      <a:pt x="793" y="489"/>
                    </a:lnTo>
                    <a:lnTo>
                      <a:pt x="792" y="505"/>
                    </a:lnTo>
                    <a:lnTo>
                      <a:pt x="792" y="520"/>
                    </a:lnTo>
                    <a:lnTo>
                      <a:pt x="793" y="534"/>
                    </a:lnTo>
                    <a:lnTo>
                      <a:pt x="777" y="533"/>
                    </a:lnTo>
                    <a:lnTo>
                      <a:pt x="760" y="533"/>
                    </a:lnTo>
                    <a:lnTo>
                      <a:pt x="742" y="534"/>
                    </a:lnTo>
                    <a:lnTo>
                      <a:pt x="725" y="536"/>
                    </a:lnTo>
                    <a:lnTo>
                      <a:pt x="708" y="539"/>
                    </a:lnTo>
                    <a:lnTo>
                      <a:pt x="692" y="541"/>
                    </a:lnTo>
                    <a:lnTo>
                      <a:pt x="674" y="544"/>
                    </a:lnTo>
                    <a:lnTo>
                      <a:pt x="659" y="548"/>
                    </a:lnTo>
                    <a:lnTo>
                      <a:pt x="645" y="551"/>
                    </a:lnTo>
                    <a:lnTo>
                      <a:pt x="631" y="555"/>
                    </a:lnTo>
                    <a:lnTo>
                      <a:pt x="619" y="557"/>
                    </a:lnTo>
                    <a:lnTo>
                      <a:pt x="609" y="561"/>
                    </a:lnTo>
                    <a:lnTo>
                      <a:pt x="600" y="563"/>
                    </a:lnTo>
                    <a:lnTo>
                      <a:pt x="594" y="565"/>
                    </a:lnTo>
                    <a:lnTo>
                      <a:pt x="589" y="566"/>
                    </a:lnTo>
                    <a:lnTo>
                      <a:pt x="588" y="566"/>
                    </a:lnTo>
                    <a:lnTo>
                      <a:pt x="497" y="565"/>
                    </a:lnTo>
                    <a:lnTo>
                      <a:pt x="415" y="572"/>
                    </a:lnTo>
                    <a:lnTo>
                      <a:pt x="344" y="584"/>
                    </a:lnTo>
                    <a:lnTo>
                      <a:pt x="280" y="600"/>
                    </a:lnTo>
                    <a:lnTo>
                      <a:pt x="225" y="619"/>
                    </a:lnTo>
                    <a:lnTo>
                      <a:pt x="176" y="642"/>
                    </a:lnTo>
                    <a:lnTo>
                      <a:pt x="136" y="667"/>
                    </a:lnTo>
                    <a:lnTo>
                      <a:pt x="102" y="693"/>
                    </a:lnTo>
                    <a:lnTo>
                      <a:pt x="74" y="720"/>
                    </a:lnTo>
                    <a:lnTo>
                      <a:pt x="51" y="745"/>
                    </a:lnTo>
                    <a:lnTo>
                      <a:pt x="34" y="769"/>
                    </a:lnTo>
                    <a:lnTo>
                      <a:pt x="20" y="791"/>
                    </a:lnTo>
                    <a:lnTo>
                      <a:pt x="10" y="809"/>
                    </a:lnTo>
                    <a:lnTo>
                      <a:pt x="5" y="823"/>
                    </a:lnTo>
                    <a:lnTo>
                      <a:pt x="1" y="832"/>
                    </a:lnTo>
                    <a:lnTo>
                      <a:pt x="0" y="836"/>
                    </a:lnTo>
                    <a:lnTo>
                      <a:pt x="587" y="760"/>
                    </a:lnTo>
                    <a:lnTo>
                      <a:pt x="635" y="756"/>
                    </a:lnTo>
                    <a:lnTo>
                      <a:pt x="678" y="752"/>
                    </a:lnTo>
                    <a:lnTo>
                      <a:pt x="714" y="747"/>
                    </a:lnTo>
                    <a:lnTo>
                      <a:pt x="745" y="741"/>
                    </a:lnTo>
                    <a:lnTo>
                      <a:pt x="771" y="736"/>
                    </a:lnTo>
                    <a:lnTo>
                      <a:pt x="793" y="730"/>
                    </a:lnTo>
                    <a:lnTo>
                      <a:pt x="810" y="723"/>
                    </a:lnTo>
                    <a:lnTo>
                      <a:pt x="825" y="716"/>
                    </a:lnTo>
                    <a:lnTo>
                      <a:pt x="836" y="709"/>
                    </a:lnTo>
                    <a:lnTo>
                      <a:pt x="843" y="702"/>
                    </a:lnTo>
                    <a:lnTo>
                      <a:pt x="849" y="695"/>
                    </a:lnTo>
                    <a:lnTo>
                      <a:pt x="852" y="688"/>
                    </a:lnTo>
                    <a:lnTo>
                      <a:pt x="853" y="683"/>
                    </a:lnTo>
                    <a:lnTo>
                      <a:pt x="853" y="676"/>
                    </a:lnTo>
                    <a:lnTo>
                      <a:pt x="853" y="670"/>
                    </a:lnTo>
                    <a:lnTo>
                      <a:pt x="852" y="665"/>
                    </a:lnTo>
                    <a:lnTo>
                      <a:pt x="1130" y="351"/>
                    </a:lnTo>
                    <a:lnTo>
                      <a:pt x="1178" y="301"/>
                    </a:lnTo>
                    <a:lnTo>
                      <a:pt x="1217" y="258"/>
                    </a:lnTo>
                    <a:lnTo>
                      <a:pt x="1249" y="217"/>
                    </a:lnTo>
                    <a:lnTo>
                      <a:pt x="1272" y="182"/>
                    </a:lnTo>
                    <a:lnTo>
                      <a:pt x="1287" y="150"/>
                    </a:lnTo>
                    <a:lnTo>
                      <a:pt x="1296" y="123"/>
                    </a:lnTo>
                    <a:lnTo>
                      <a:pt x="1300" y="99"/>
                    </a:lnTo>
                    <a:lnTo>
                      <a:pt x="1300" y="78"/>
                    </a:lnTo>
                    <a:lnTo>
                      <a:pt x="1297" y="61"/>
                    </a:lnTo>
                    <a:lnTo>
                      <a:pt x="1291" y="46"/>
                    </a:lnTo>
                    <a:lnTo>
                      <a:pt x="1284" y="34"/>
                    </a:lnTo>
                    <a:lnTo>
                      <a:pt x="1276" y="25"/>
                    </a:lnTo>
                    <a:lnTo>
                      <a:pt x="1268" y="18"/>
                    </a:lnTo>
                    <a:lnTo>
                      <a:pt x="1262" y="13"/>
                    </a:lnTo>
                    <a:lnTo>
                      <a:pt x="1258" y="11"/>
                    </a:lnTo>
                    <a:lnTo>
                      <a:pt x="1255"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8"/>
              <p:cNvSpPr>
                <a:spLocks/>
              </p:cNvSpPr>
              <p:nvPr/>
            </p:nvSpPr>
            <p:spPr bwMode="auto">
              <a:xfrm>
                <a:off x="4284" y="1163"/>
                <a:ext cx="607" cy="314"/>
              </a:xfrm>
              <a:custGeom>
                <a:avLst/>
                <a:gdLst/>
                <a:ahLst/>
                <a:cxnLst>
                  <a:cxn ang="0">
                    <a:pos x="977" y="102"/>
                  </a:cxn>
                  <a:cxn ang="0">
                    <a:pos x="970" y="98"/>
                  </a:cxn>
                  <a:cxn ang="0">
                    <a:pos x="953" y="88"/>
                  </a:cxn>
                  <a:cxn ang="0">
                    <a:pos x="928" y="74"/>
                  </a:cxn>
                  <a:cxn ang="0">
                    <a:pos x="896" y="60"/>
                  </a:cxn>
                  <a:cxn ang="0">
                    <a:pos x="859" y="50"/>
                  </a:cxn>
                  <a:cxn ang="0">
                    <a:pos x="822" y="46"/>
                  </a:cxn>
                  <a:cxn ang="0">
                    <a:pos x="786" y="53"/>
                  </a:cxn>
                  <a:cxn ang="0">
                    <a:pos x="754" y="73"/>
                  </a:cxn>
                  <a:cxn ang="0">
                    <a:pos x="745" y="59"/>
                  </a:cxn>
                  <a:cxn ang="0">
                    <a:pos x="717" y="32"/>
                  </a:cxn>
                  <a:cxn ang="0">
                    <a:pos x="667" y="13"/>
                  </a:cxn>
                  <a:cxn ang="0">
                    <a:pos x="597" y="22"/>
                  </a:cxn>
                  <a:cxn ang="0">
                    <a:pos x="596" y="23"/>
                  </a:cxn>
                  <a:cxn ang="0">
                    <a:pos x="595" y="25"/>
                  </a:cxn>
                  <a:cxn ang="0">
                    <a:pos x="567" y="15"/>
                  </a:cxn>
                  <a:cxn ang="0">
                    <a:pos x="538" y="7"/>
                  </a:cxn>
                  <a:cxn ang="0">
                    <a:pos x="507" y="1"/>
                  </a:cxn>
                  <a:cxn ang="0">
                    <a:pos x="476" y="0"/>
                  </a:cxn>
                  <a:cxn ang="0">
                    <a:pos x="404" y="2"/>
                  </a:cxn>
                  <a:cxn ang="0">
                    <a:pos x="325" y="14"/>
                  </a:cxn>
                  <a:cxn ang="0">
                    <a:pos x="243" y="35"/>
                  </a:cxn>
                  <a:cxn ang="0">
                    <a:pos x="165" y="63"/>
                  </a:cxn>
                  <a:cxn ang="0">
                    <a:pos x="96" y="101"/>
                  </a:cxn>
                  <a:cxn ang="0">
                    <a:pos x="41" y="150"/>
                  </a:cxn>
                  <a:cxn ang="0">
                    <a:pos x="7" y="207"/>
                  </a:cxn>
                  <a:cxn ang="0">
                    <a:pos x="0" y="274"/>
                  </a:cxn>
                  <a:cxn ang="0">
                    <a:pos x="17" y="339"/>
                  </a:cxn>
                  <a:cxn ang="0">
                    <a:pos x="55" y="402"/>
                  </a:cxn>
                  <a:cxn ang="0">
                    <a:pos x="108" y="461"/>
                  </a:cxn>
                  <a:cxn ang="0">
                    <a:pos x="173" y="515"/>
                  </a:cxn>
                  <a:cxn ang="0">
                    <a:pos x="245" y="560"/>
                  </a:cxn>
                  <a:cxn ang="0">
                    <a:pos x="320" y="596"/>
                  </a:cxn>
                  <a:cxn ang="0">
                    <a:pos x="395" y="619"/>
                  </a:cxn>
                  <a:cxn ang="0">
                    <a:pos x="464" y="628"/>
                  </a:cxn>
                  <a:cxn ang="0">
                    <a:pos x="493" y="627"/>
                  </a:cxn>
                  <a:cxn ang="0">
                    <a:pos x="521" y="623"/>
                  </a:cxn>
                  <a:cxn ang="0">
                    <a:pos x="547" y="617"/>
                  </a:cxn>
                  <a:cxn ang="0">
                    <a:pos x="573" y="609"/>
                  </a:cxn>
                  <a:cxn ang="0">
                    <a:pos x="595" y="608"/>
                  </a:cxn>
                  <a:cxn ang="0">
                    <a:pos x="629" y="606"/>
                  </a:cxn>
                  <a:cxn ang="0">
                    <a:pos x="674" y="601"/>
                  </a:cxn>
                  <a:cxn ang="0">
                    <a:pos x="727" y="596"/>
                  </a:cxn>
                  <a:cxn ang="0">
                    <a:pos x="786" y="585"/>
                  </a:cxn>
                  <a:cxn ang="0">
                    <a:pos x="849" y="572"/>
                  </a:cxn>
                  <a:cxn ang="0">
                    <a:pos x="914" y="555"/>
                  </a:cxn>
                  <a:cxn ang="0">
                    <a:pos x="977" y="532"/>
                  </a:cxn>
                  <a:cxn ang="0">
                    <a:pos x="1037" y="506"/>
                  </a:cxn>
                  <a:cxn ang="0">
                    <a:pos x="1093" y="473"/>
                  </a:cxn>
                  <a:cxn ang="0">
                    <a:pos x="1140" y="434"/>
                  </a:cxn>
                  <a:cxn ang="0">
                    <a:pos x="1178" y="388"/>
                  </a:cxn>
                  <a:cxn ang="0">
                    <a:pos x="1203" y="335"/>
                  </a:cxn>
                  <a:cxn ang="0">
                    <a:pos x="1214" y="275"/>
                  </a:cxn>
                  <a:cxn ang="0">
                    <a:pos x="1208" y="206"/>
                  </a:cxn>
                  <a:cxn ang="0">
                    <a:pos x="1184" y="128"/>
                  </a:cxn>
                </a:cxnLst>
                <a:rect l="0" t="0" r="r" b="b"/>
                <a:pathLst>
                  <a:path w="1214" h="628">
                    <a:moveTo>
                      <a:pt x="1184" y="128"/>
                    </a:moveTo>
                    <a:lnTo>
                      <a:pt x="977" y="102"/>
                    </a:lnTo>
                    <a:lnTo>
                      <a:pt x="976" y="101"/>
                    </a:lnTo>
                    <a:lnTo>
                      <a:pt x="970" y="98"/>
                    </a:lnTo>
                    <a:lnTo>
                      <a:pt x="964" y="93"/>
                    </a:lnTo>
                    <a:lnTo>
                      <a:pt x="953" y="88"/>
                    </a:lnTo>
                    <a:lnTo>
                      <a:pt x="942" y="81"/>
                    </a:lnTo>
                    <a:lnTo>
                      <a:pt x="928" y="74"/>
                    </a:lnTo>
                    <a:lnTo>
                      <a:pt x="912" y="67"/>
                    </a:lnTo>
                    <a:lnTo>
                      <a:pt x="896" y="60"/>
                    </a:lnTo>
                    <a:lnTo>
                      <a:pt x="877" y="54"/>
                    </a:lnTo>
                    <a:lnTo>
                      <a:pt x="859" y="50"/>
                    </a:lnTo>
                    <a:lnTo>
                      <a:pt x="840" y="47"/>
                    </a:lnTo>
                    <a:lnTo>
                      <a:pt x="822" y="46"/>
                    </a:lnTo>
                    <a:lnTo>
                      <a:pt x="803" y="48"/>
                    </a:lnTo>
                    <a:lnTo>
                      <a:pt x="786" y="53"/>
                    </a:lnTo>
                    <a:lnTo>
                      <a:pt x="769" y="61"/>
                    </a:lnTo>
                    <a:lnTo>
                      <a:pt x="754" y="73"/>
                    </a:lnTo>
                    <a:lnTo>
                      <a:pt x="751" y="69"/>
                    </a:lnTo>
                    <a:lnTo>
                      <a:pt x="745" y="59"/>
                    </a:lnTo>
                    <a:lnTo>
                      <a:pt x="733" y="46"/>
                    </a:lnTo>
                    <a:lnTo>
                      <a:pt x="717" y="32"/>
                    </a:lnTo>
                    <a:lnTo>
                      <a:pt x="695" y="21"/>
                    </a:lnTo>
                    <a:lnTo>
                      <a:pt x="667" y="13"/>
                    </a:lnTo>
                    <a:lnTo>
                      <a:pt x="635" y="13"/>
                    </a:lnTo>
                    <a:lnTo>
                      <a:pt x="597" y="22"/>
                    </a:lnTo>
                    <a:lnTo>
                      <a:pt x="597" y="22"/>
                    </a:lnTo>
                    <a:lnTo>
                      <a:pt x="596" y="23"/>
                    </a:lnTo>
                    <a:lnTo>
                      <a:pt x="596" y="24"/>
                    </a:lnTo>
                    <a:lnTo>
                      <a:pt x="595" y="25"/>
                    </a:lnTo>
                    <a:lnTo>
                      <a:pt x="581" y="20"/>
                    </a:lnTo>
                    <a:lnTo>
                      <a:pt x="567" y="15"/>
                    </a:lnTo>
                    <a:lnTo>
                      <a:pt x="553" y="10"/>
                    </a:lnTo>
                    <a:lnTo>
                      <a:pt x="538" y="7"/>
                    </a:lnTo>
                    <a:lnTo>
                      <a:pt x="523" y="3"/>
                    </a:lnTo>
                    <a:lnTo>
                      <a:pt x="507" y="1"/>
                    </a:lnTo>
                    <a:lnTo>
                      <a:pt x="492" y="0"/>
                    </a:lnTo>
                    <a:lnTo>
                      <a:pt x="476" y="0"/>
                    </a:lnTo>
                    <a:lnTo>
                      <a:pt x="441" y="0"/>
                    </a:lnTo>
                    <a:lnTo>
                      <a:pt x="404" y="2"/>
                    </a:lnTo>
                    <a:lnTo>
                      <a:pt x="365" y="7"/>
                    </a:lnTo>
                    <a:lnTo>
                      <a:pt x="325" y="14"/>
                    </a:lnTo>
                    <a:lnTo>
                      <a:pt x="283" y="23"/>
                    </a:lnTo>
                    <a:lnTo>
                      <a:pt x="243" y="35"/>
                    </a:lnTo>
                    <a:lnTo>
                      <a:pt x="203" y="47"/>
                    </a:lnTo>
                    <a:lnTo>
                      <a:pt x="165" y="63"/>
                    </a:lnTo>
                    <a:lnTo>
                      <a:pt x="128" y="82"/>
                    </a:lnTo>
                    <a:lnTo>
                      <a:pt x="96" y="101"/>
                    </a:lnTo>
                    <a:lnTo>
                      <a:pt x="66" y="124"/>
                    </a:lnTo>
                    <a:lnTo>
                      <a:pt x="41" y="150"/>
                    </a:lnTo>
                    <a:lnTo>
                      <a:pt x="21" y="177"/>
                    </a:lnTo>
                    <a:lnTo>
                      <a:pt x="7" y="207"/>
                    </a:lnTo>
                    <a:lnTo>
                      <a:pt x="0" y="240"/>
                    </a:lnTo>
                    <a:lnTo>
                      <a:pt x="0" y="274"/>
                    </a:lnTo>
                    <a:lnTo>
                      <a:pt x="6" y="306"/>
                    </a:lnTo>
                    <a:lnTo>
                      <a:pt x="17" y="339"/>
                    </a:lnTo>
                    <a:lnTo>
                      <a:pt x="34" y="371"/>
                    </a:lnTo>
                    <a:lnTo>
                      <a:pt x="55" y="402"/>
                    </a:lnTo>
                    <a:lnTo>
                      <a:pt x="81" y="432"/>
                    </a:lnTo>
                    <a:lnTo>
                      <a:pt x="108" y="461"/>
                    </a:lnTo>
                    <a:lnTo>
                      <a:pt x="139" y="488"/>
                    </a:lnTo>
                    <a:lnTo>
                      <a:pt x="173" y="515"/>
                    </a:lnTo>
                    <a:lnTo>
                      <a:pt x="209" y="538"/>
                    </a:lnTo>
                    <a:lnTo>
                      <a:pt x="245" y="560"/>
                    </a:lnTo>
                    <a:lnTo>
                      <a:pt x="282" y="579"/>
                    </a:lnTo>
                    <a:lnTo>
                      <a:pt x="320" y="596"/>
                    </a:lnTo>
                    <a:lnTo>
                      <a:pt x="358" y="608"/>
                    </a:lnTo>
                    <a:lnTo>
                      <a:pt x="395" y="619"/>
                    </a:lnTo>
                    <a:lnTo>
                      <a:pt x="431" y="625"/>
                    </a:lnTo>
                    <a:lnTo>
                      <a:pt x="464" y="628"/>
                    </a:lnTo>
                    <a:lnTo>
                      <a:pt x="479" y="628"/>
                    </a:lnTo>
                    <a:lnTo>
                      <a:pt x="493" y="627"/>
                    </a:lnTo>
                    <a:lnTo>
                      <a:pt x="507" y="625"/>
                    </a:lnTo>
                    <a:lnTo>
                      <a:pt x="521" y="623"/>
                    </a:lnTo>
                    <a:lnTo>
                      <a:pt x="535" y="620"/>
                    </a:lnTo>
                    <a:lnTo>
                      <a:pt x="547" y="617"/>
                    </a:lnTo>
                    <a:lnTo>
                      <a:pt x="560" y="614"/>
                    </a:lnTo>
                    <a:lnTo>
                      <a:pt x="573" y="609"/>
                    </a:lnTo>
                    <a:lnTo>
                      <a:pt x="582" y="609"/>
                    </a:lnTo>
                    <a:lnTo>
                      <a:pt x="595" y="608"/>
                    </a:lnTo>
                    <a:lnTo>
                      <a:pt x="611" y="607"/>
                    </a:lnTo>
                    <a:lnTo>
                      <a:pt x="629" y="606"/>
                    </a:lnTo>
                    <a:lnTo>
                      <a:pt x="650" y="605"/>
                    </a:lnTo>
                    <a:lnTo>
                      <a:pt x="674" y="601"/>
                    </a:lnTo>
                    <a:lnTo>
                      <a:pt x="700" y="599"/>
                    </a:lnTo>
                    <a:lnTo>
                      <a:pt x="727" y="596"/>
                    </a:lnTo>
                    <a:lnTo>
                      <a:pt x="756" y="591"/>
                    </a:lnTo>
                    <a:lnTo>
                      <a:pt x="786" y="585"/>
                    </a:lnTo>
                    <a:lnTo>
                      <a:pt x="817" y="579"/>
                    </a:lnTo>
                    <a:lnTo>
                      <a:pt x="849" y="572"/>
                    </a:lnTo>
                    <a:lnTo>
                      <a:pt x="882" y="564"/>
                    </a:lnTo>
                    <a:lnTo>
                      <a:pt x="914" y="555"/>
                    </a:lnTo>
                    <a:lnTo>
                      <a:pt x="946" y="545"/>
                    </a:lnTo>
                    <a:lnTo>
                      <a:pt x="977" y="532"/>
                    </a:lnTo>
                    <a:lnTo>
                      <a:pt x="1009" y="519"/>
                    </a:lnTo>
                    <a:lnTo>
                      <a:pt x="1037" y="506"/>
                    </a:lnTo>
                    <a:lnTo>
                      <a:pt x="1066" y="490"/>
                    </a:lnTo>
                    <a:lnTo>
                      <a:pt x="1093" y="473"/>
                    </a:lnTo>
                    <a:lnTo>
                      <a:pt x="1117" y="454"/>
                    </a:lnTo>
                    <a:lnTo>
                      <a:pt x="1140" y="434"/>
                    </a:lnTo>
                    <a:lnTo>
                      <a:pt x="1161" y="412"/>
                    </a:lnTo>
                    <a:lnTo>
                      <a:pt x="1178" y="388"/>
                    </a:lnTo>
                    <a:lnTo>
                      <a:pt x="1192" y="363"/>
                    </a:lnTo>
                    <a:lnTo>
                      <a:pt x="1203" y="335"/>
                    </a:lnTo>
                    <a:lnTo>
                      <a:pt x="1210" y="306"/>
                    </a:lnTo>
                    <a:lnTo>
                      <a:pt x="1214" y="275"/>
                    </a:lnTo>
                    <a:lnTo>
                      <a:pt x="1214" y="242"/>
                    </a:lnTo>
                    <a:lnTo>
                      <a:pt x="1208" y="206"/>
                    </a:lnTo>
                    <a:lnTo>
                      <a:pt x="1199" y="168"/>
                    </a:lnTo>
                    <a:lnTo>
                      <a:pt x="1184" y="12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
              <p:cNvSpPr>
                <a:spLocks/>
              </p:cNvSpPr>
              <p:nvPr/>
            </p:nvSpPr>
            <p:spPr bwMode="auto">
              <a:xfrm>
                <a:off x="4770" y="1075"/>
                <a:ext cx="84" cy="109"/>
              </a:xfrm>
              <a:custGeom>
                <a:avLst/>
                <a:gdLst/>
                <a:ahLst/>
                <a:cxnLst>
                  <a:cxn ang="0">
                    <a:pos x="60" y="26"/>
                  </a:cxn>
                  <a:cxn ang="0">
                    <a:pos x="2" y="69"/>
                  </a:cxn>
                  <a:cxn ang="0">
                    <a:pos x="1" y="70"/>
                  </a:cxn>
                  <a:cxn ang="0">
                    <a:pos x="0" y="72"/>
                  </a:cxn>
                  <a:cxn ang="0">
                    <a:pos x="0" y="76"/>
                  </a:cxn>
                  <a:cxn ang="0">
                    <a:pos x="2" y="79"/>
                  </a:cxn>
                  <a:cxn ang="0">
                    <a:pos x="25" y="101"/>
                  </a:cxn>
                  <a:cxn ang="0">
                    <a:pos x="10" y="124"/>
                  </a:cxn>
                  <a:cxn ang="0">
                    <a:pos x="13" y="135"/>
                  </a:cxn>
                  <a:cxn ang="0">
                    <a:pos x="9" y="140"/>
                  </a:cxn>
                  <a:cxn ang="0">
                    <a:pos x="18" y="161"/>
                  </a:cxn>
                  <a:cxn ang="0">
                    <a:pos x="16" y="163"/>
                  </a:cxn>
                  <a:cxn ang="0">
                    <a:pos x="12" y="170"/>
                  </a:cxn>
                  <a:cxn ang="0">
                    <a:pos x="8" y="180"/>
                  </a:cxn>
                  <a:cxn ang="0">
                    <a:pos x="4" y="191"/>
                  </a:cxn>
                  <a:cxn ang="0">
                    <a:pos x="5" y="201"/>
                  </a:cxn>
                  <a:cxn ang="0">
                    <a:pos x="12" y="210"/>
                  </a:cxn>
                  <a:cxn ang="0">
                    <a:pos x="27" y="215"/>
                  </a:cxn>
                  <a:cxn ang="0">
                    <a:pos x="52" y="215"/>
                  </a:cxn>
                  <a:cxn ang="0">
                    <a:pos x="56" y="215"/>
                  </a:cxn>
                  <a:cxn ang="0">
                    <a:pos x="68" y="216"/>
                  </a:cxn>
                  <a:cxn ang="0">
                    <a:pos x="85" y="216"/>
                  </a:cxn>
                  <a:cxn ang="0">
                    <a:pos x="105" y="216"/>
                  </a:cxn>
                  <a:cxn ang="0">
                    <a:pos x="124" y="214"/>
                  </a:cxn>
                  <a:cxn ang="0">
                    <a:pos x="141" y="211"/>
                  </a:cxn>
                  <a:cxn ang="0">
                    <a:pos x="155" y="204"/>
                  </a:cxn>
                  <a:cxn ang="0">
                    <a:pos x="162" y="195"/>
                  </a:cxn>
                  <a:cxn ang="0">
                    <a:pos x="163" y="192"/>
                  </a:cxn>
                  <a:cxn ang="0">
                    <a:pos x="164" y="186"/>
                  </a:cxn>
                  <a:cxn ang="0">
                    <a:pos x="167" y="176"/>
                  </a:cxn>
                  <a:cxn ang="0">
                    <a:pos x="168" y="165"/>
                  </a:cxn>
                  <a:cxn ang="0">
                    <a:pos x="168" y="150"/>
                  </a:cxn>
                  <a:cxn ang="0">
                    <a:pos x="166" y="132"/>
                  </a:cxn>
                  <a:cxn ang="0">
                    <a:pos x="159" y="115"/>
                  </a:cxn>
                  <a:cxn ang="0">
                    <a:pos x="148" y="97"/>
                  </a:cxn>
                  <a:cxn ang="0">
                    <a:pos x="147" y="94"/>
                  </a:cxn>
                  <a:cxn ang="0">
                    <a:pos x="143" y="86"/>
                  </a:cxn>
                  <a:cxn ang="0">
                    <a:pos x="137" y="76"/>
                  </a:cxn>
                  <a:cxn ang="0">
                    <a:pos x="131" y="63"/>
                  </a:cxn>
                  <a:cxn ang="0">
                    <a:pos x="126" y="48"/>
                  </a:cxn>
                  <a:cxn ang="0">
                    <a:pos x="122" y="33"/>
                  </a:cxn>
                  <a:cxn ang="0">
                    <a:pos x="121" y="18"/>
                  </a:cxn>
                  <a:cxn ang="0">
                    <a:pos x="123" y="6"/>
                  </a:cxn>
                  <a:cxn ang="0">
                    <a:pos x="122" y="4"/>
                  </a:cxn>
                  <a:cxn ang="0">
                    <a:pos x="117" y="3"/>
                  </a:cxn>
                  <a:cxn ang="0">
                    <a:pos x="110" y="2"/>
                  </a:cxn>
                  <a:cxn ang="0">
                    <a:pos x="105" y="1"/>
                  </a:cxn>
                  <a:cxn ang="0">
                    <a:pos x="98" y="1"/>
                  </a:cxn>
                  <a:cxn ang="0">
                    <a:pos x="92" y="2"/>
                  </a:cxn>
                  <a:cxn ang="0">
                    <a:pos x="88" y="7"/>
                  </a:cxn>
                  <a:cxn ang="0">
                    <a:pos x="88" y="15"/>
                  </a:cxn>
                  <a:cxn ang="0">
                    <a:pos x="72" y="0"/>
                  </a:cxn>
                  <a:cxn ang="0">
                    <a:pos x="60" y="26"/>
                  </a:cxn>
                </a:cxnLst>
                <a:rect l="0" t="0" r="r" b="b"/>
                <a:pathLst>
                  <a:path w="168" h="216">
                    <a:moveTo>
                      <a:pt x="60" y="26"/>
                    </a:moveTo>
                    <a:lnTo>
                      <a:pt x="2" y="69"/>
                    </a:lnTo>
                    <a:lnTo>
                      <a:pt x="1" y="70"/>
                    </a:lnTo>
                    <a:lnTo>
                      <a:pt x="0" y="72"/>
                    </a:lnTo>
                    <a:lnTo>
                      <a:pt x="0" y="76"/>
                    </a:lnTo>
                    <a:lnTo>
                      <a:pt x="2" y="79"/>
                    </a:lnTo>
                    <a:lnTo>
                      <a:pt x="25" y="101"/>
                    </a:lnTo>
                    <a:lnTo>
                      <a:pt x="10" y="124"/>
                    </a:lnTo>
                    <a:lnTo>
                      <a:pt x="13" y="135"/>
                    </a:lnTo>
                    <a:lnTo>
                      <a:pt x="9" y="140"/>
                    </a:lnTo>
                    <a:lnTo>
                      <a:pt x="18" y="161"/>
                    </a:lnTo>
                    <a:lnTo>
                      <a:pt x="16" y="163"/>
                    </a:lnTo>
                    <a:lnTo>
                      <a:pt x="12" y="170"/>
                    </a:lnTo>
                    <a:lnTo>
                      <a:pt x="8" y="180"/>
                    </a:lnTo>
                    <a:lnTo>
                      <a:pt x="4" y="191"/>
                    </a:lnTo>
                    <a:lnTo>
                      <a:pt x="5" y="201"/>
                    </a:lnTo>
                    <a:lnTo>
                      <a:pt x="12" y="210"/>
                    </a:lnTo>
                    <a:lnTo>
                      <a:pt x="27" y="215"/>
                    </a:lnTo>
                    <a:lnTo>
                      <a:pt x="52" y="215"/>
                    </a:lnTo>
                    <a:lnTo>
                      <a:pt x="56" y="215"/>
                    </a:lnTo>
                    <a:lnTo>
                      <a:pt x="68" y="216"/>
                    </a:lnTo>
                    <a:lnTo>
                      <a:pt x="85" y="216"/>
                    </a:lnTo>
                    <a:lnTo>
                      <a:pt x="105" y="216"/>
                    </a:lnTo>
                    <a:lnTo>
                      <a:pt x="124" y="214"/>
                    </a:lnTo>
                    <a:lnTo>
                      <a:pt x="141" y="211"/>
                    </a:lnTo>
                    <a:lnTo>
                      <a:pt x="155" y="204"/>
                    </a:lnTo>
                    <a:lnTo>
                      <a:pt x="162" y="195"/>
                    </a:lnTo>
                    <a:lnTo>
                      <a:pt x="163" y="192"/>
                    </a:lnTo>
                    <a:lnTo>
                      <a:pt x="164" y="186"/>
                    </a:lnTo>
                    <a:lnTo>
                      <a:pt x="167" y="176"/>
                    </a:lnTo>
                    <a:lnTo>
                      <a:pt x="168" y="165"/>
                    </a:lnTo>
                    <a:lnTo>
                      <a:pt x="168" y="150"/>
                    </a:lnTo>
                    <a:lnTo>
                      <a:pt x="166" y="132"/>
                    </a:lnTo>
                    <a:lnTo>
                      <a:pt x="159" y="115"/>
                    </a:lnTo>
                    <a:lnTo>
                      <a:pt x="148" y="97"/>
                    </a:lnTo>
                    <a:lnTo>
                      <a:pt x="147" y="94"/>
                    </a:lnTo>
                    <a:lnTo>
                      <a:pt x="143" y="86"/>
                    </a:lnTo>
                    <a:lnTo>
                      <a:pt x="137" y="76"/>
                    </a:lnTo>
                    <a:lnTo>
                      <a:pt x="131" y="63"/>
                    </a:lnTo>
                    <a:lnTo>
                      <a:pt x="126" y="48"/>
                    </a:lnTo>
                    <a:lnTo>
                      <a:pt x="122" y="33"/>
                    </a:lnTo>
                    <a:lnTo>
                      <a:pt x="121" y="18"/>
                    </a:lnTo>
                    <a:lnTo>
                      <a:pt x="123" y="6"/>
                    </a:lnTo>
                    <a:lnTo>
                      <a:pt x="122" y="4"/>
                    </a:lnTo>
                    <a:lnTo>
                      <a:pt x="117" y="3"/>
                    </a:lnTo>
                    <a:lnTo>
                      <a:pt x="110" y="2"/>
                    </a:lnTo>
                    <a:lnTo>
                      <a:pt x="105" y="1"/>
                    </a:lnTo>
                    <a:lnTo>
                      <a:pt x="98" y="1"/>
                    </a:lnTo>
                    <a:lnTo>
                      <a:pt x="92" y="2"/>
                    </a:lnTo>
                    <a:lnTo>
                      <a:pt x="88" y="7"/>
                    </a:lnTo>
                    <a:lnTo>
                      <a:pt x="88" y="15"/>
                    </a:lnTo>
                    <a:lnTo>
                      <a:pt x="72" y="0"/>
                    </a:lnTo>
                    <a:lnTo>
                      <a:pt x="60" y="26"/>
                    </a:lnTo>
                    <a:close/>
                  </a:path>
                </a:pathLst>
              </a:custGeom>
              <a:solidFill>
                <a:srgbClr val="FFBF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0"/>
              <p:cNvSpPr>
                <a:spLocks/>
              </p:cNvSpPr>
              <p:nvPr/>
            </p:nvSpPr>
            <p:spPr bwMode="auto">
              <a:xfrm>
                <a:off x="4768" y="1134"/>
                <a:ext cx="27" cy="11"/>
              </a:xfrm>
              <a:custGeom>
                <a:avLst/>
                <a:gdLst/>
                <a:ahLst/>
                <a:cxnLst>
                  <a:cxn ang="0">
                    <a:pos x="0" y="0"/>
                  </a:cxn>
                  <a:cxn ang="0">
                    <a:pos x="2" y="1"/>
                  </a:cxn>
                  <a:cxn ang="0">
                    <a:pos x="7" y="3"/>
                  </a:cxn>
                  <a:cxn ang="0">
                    <a:pos x="15" y="5"/>
                  </a:cxn>
                  <a:cxn ang="0">
                    <a:pos x="23" y="8"/>
                  </a:cxn>
                  <a:cxn ang="0">
                    <a:pos x="32" y="11"/>
                  </a:cxn>
                  <a:cxn ang="0">
                    <a:pos x="42" y="13"/>
                  </a:cxn>
                  <a:cxn ang="0">
                    <a:pos x="50" y="13"/>
                  </a:cxn>
                  <a:cxn ang="0">
                    <a:pos x="55" y="13"/>
                  </a:cxn>
                  <a:cxn ang="0">
                    <a:pos x="1" y="23"/>
                  </a:cxn>
                  <a:cxn ang="0">
                    <a:pos x="0" y="0"/>
                  </a:cxn>
                </a:cxnLst>
                <a:rect l="0" t="0" r="r" b="b"/>
                <a:pathLst>
                  <a:path w="55" h="23">
                    <a:moveTo>
                      <a:pt x="0" y="0"/>
                    </a:moveTo>
                    <a:lnTo>
                      <a:pt x="2" y="1"/>
                    </a:lnTo>
                    <a:lnTo>
                      <a:pt x="7" y="3"/>
                    </a:lnTo>
                    <a:lnTo>
                      <a:pt x="15" y="5"/>
                    </a:lnTo>
                    <a:lnTo>
                      <a:pt x="23" y="8"/>
                    </a:lnTo>
                    <a:lnTo>
                      <a:pt x="32" y="11"/>
                    </a:lnTo>
                    <a:lnTo>
                      <a:pt x="42" y="13"/>
                    </a:lnTo>
                    <a:lnTo>
                      <a:pt x="50" y="13"/>
                    </a:lnTo>
                    <a:lnTo>
                      <a:pt x="55" y="13"/>
                    </a:lnTo>
                    <a:lnTo>
                      <a:pt x="1" y="23"/>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1"/>
              <p:cNvSpPr>
                <a:spLocks/>
              </p:cNvSpPr>
              <p:nvPr/>
            </p:nvSpPr>
            <p:spPr bwMode="auto">
              <a:xfrm>
                <a:off x="4801" y="1096"/>
                <a:ext cx="21" cy="8"/>
              </a:xfrm>
              <a:custGeom>
                <a:avLst/>
                <a:gdLst/>
                <a:ahLst/>
                <a:cxnLst>
                  <a:cxn ang="0">
                    <a:pos x="6" y="1"/>
                  </a:cxn>
                  <a:cxn ang="0">
                    <a:pos x="0" y="16"/>
                  </a:cxn>
                  <a:cxn ang="0">
                    <a:pos x="43" y="10"/>
                  </a:cxn>
                  <a:cxn ang="0">
                    <a:pos x="41" y="10"/>
                  </a:cxn>
                  <a:cxn ang="0">
                    <a:pos x="38" y="7"/>
                  </a:cxn>
                  <a:cxn ang="0">
                    <a:pos x="33" y="6"/>
                  </a:cxn>
                  <a:cxn ang="0">
                    <a:pos x="28" y="4"/>
                  </a:cxn>
                  <a:cxn ang="0">
                    <a:pos x="22" y="1"/>
                  </a:cxn>
                  <a:cxn ang="0">
                    <a:pos x="15" y="0"/>
                  </a:cxn>
                  <a:cxn ang="0">
                    <a:pos x="10" y="0"/>
                  </a:cxn>
                  <a:cxn ang="0">
                    <a:pos x="6" y="1"/>
                  </a:cxn>
                </a:cxnLst>
                <a:rect l="0" t="0" r="r" b="b"/>
                <a:pathLst>
                  <a:path w="43" h="16">
                    <a:moveTo>
                      <a:pt x="6" y="1"/>
                    </a:moveTo>
                    <a:lnTo>
                      <a:pt x="0" y="16"/>
                    </a:lnTo>
                    <a:lnTo>
                      <a:pt x="43" y="10"/>
                    </a:lnTo>
                    <a:lnTo>
                      <a:pt x="41" y="10"/>
                    </a:lnTo>
                    <a:lnTo>
                      <a:pt x="38" y="7"/>
                    </a:lnTo>
                    <a:lnTo>
                      <a:pt x="33" y="6"/>
                    </a:lnTo>
                    <a:lnTo>
                      <a:pt x="28" y="4"/>
                    </a:lnTo>
                    <a:lnTo>
                      <a:pt x="22" y="1"/>
                    </a:lnTo>
                    <a:lnTo>
                      <a:pt x="15" y="0"/>
                    </a:lnTo>
                    <a:lnTo>
                      <a:pt x="10" y="0"/>
                    </a:lnTo>
                    <a:lnTo>
                      <a:pt x="6" y="1"/>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2"/>
              <p:cNvSpPr>
                <a:spLocks/>
              </p:cNvSpPr>
              <p:nvPr/>
            </p:nvSpPr>
            <p:spPr bwMode="auto">
              <a:xfrm>
                <a:off x="4807" y="1079"/>
                <a:ext cx="30" cy="21"/>
              </a:xfrm>
              <a:custGeom>
                <a:avLst/>
                <a:gdLst/>
                <a:ahLst/>
                <a:cxnLst>
                  <a:cxn ang="0">
                    <a:pos x="0" y="9"/>
                  </a:cxn>
                  <a:cxn ang="0">
                    <a:pos x="3" y="9"/>
                  </a:cxn>
                  <a:cxn ang="0">
                    <a:pos x="8" y="10"/>
                  </a:cxn>
                  <a:cxn ang="0">
                    <a:pos x="17" y="12"/>
                  </a:cxn>
                  <a:cxn ang="0">
                    <a:pos x="27" y="15"/>
                  </a:cxn>
                  <a:cxn ang="0">
                    <a:pos x="37" y="19"/>
                  </a:cxn>
                  <a:cxn ang="0">
                    <a:pos x="48" y="24"/>
                  </a:cxn>
                  <a:cxn ang="0">
                    <a:pos x="56" y="32"/>
                  </a:cxn>
                  <a:cxn ang="0">
                    <a:pos x="62" y="41"/>
                  </a:cxn>
                  <a:cxn ang="0">
                    <a:pos x="62" y="39"/>
                  </a:cxn>
                  <a:cxn ang="0">
                    <a:pos x="60" y="34"/>
                  </a:cxn>
                  <a:cxn ang="0">
                    <a:pos x="58" y="27"/>
                  </a:cxn>
                  <a:cxn ang="0">
                    <a:pos x="53" y="21"/>
                  </a:cxn>
                  <a:cxn ang="0">
                    <a:pos x="47" y="12"/>
                  </a:cxn>
                  <a:cxn ang="0">
                    <a:pos x="36" y="6"/>
                  </a:cxn>
                  <a:cxn ang="0">
                    <a:pos x="21" y="1"/>
                  </a:cxn>
                  <a:cxn ang="0">
                    <a:pos x="3" y="0"/>
                  </a:cxn>
                  <a:cxn ang="0">
                    <a:pos x="0" y="9"/>
                  </a:cxn>
                </a:cxnLst>
                <a:rect l="0" t="0" r="r" b="b"/>
                <a:pathLst>
                  <a:path w="62" h="41">
                    <a:moveTo>
                      <a:pt x="0" y="9"/>
                    </a:moveTo>
                    <a:lnTo>
                      <a:pt x="3" y="9"/>
                    </a:lnTo>
                    <a:lnTo>
                      <a:pt x="8" y="10"/>
                    </a:lnTo>
                    <a:lnTo>
                      <a:pt x="17" y="12"/>
                    </a:lnTo>
                    <a:lnTo>
                      <a:pt x="27" y="15"/>
                    </a:lnTo>
                    <a:lnTo>
                      <a:pt x="37" y="19"/>
                    </a:lnTo>
                    <a:lnTo>
                      <a:pt x="48" y="24"/>
                    </a:lnTo>
                    <a:lnTo>
                      <a:pt x="56" y="32"/>
                    </a:lnTo>
                    <a:lnTo>
                      <a:pt x="62" y="41"/>
                    </a:lnTo>
                    <a:lnTo>
                      <a:pt x="62" y="39"/>
                    </a:lnTo>
                    <a:lnTo>
                      <a:pt x="60" y="34"/>
                    </a:lnTo>
                    <a:lnTo>
                      <a:pt x="58" y="27"/>
                    </a:lnTo>
                    <a:lnTo>
                      <a:pt x="53" y="21"/>
                    </a:lnTo>
                    <a:lnTo>
                      <a:pt x="47" y="12"/>
                    </a:lnTo>
                    <a:lnTo>
                      <a:pt x="36" y="6"/>
                    </a:lnTo>
                    <a:lnTo>
                      <a:pt x="21" y="1"/>
                    </a:lnTo>
                    <a:lnTo>
                      <a:pt x="3" y="0"/>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3"/>
              <p:cNvSpPr>
                <a:spLocks/>
              </p:cNvSpPr>
              <p:nvPr/>
            </p:nvSpPr>
            <p:spPr bwMode="auto">
              <a:xfrm>
                <a:off x="4791" y="1102"/>
                <a:ext cx="27" cy="47"/>
              </a:xfrm>
              <a:custGeom>
                <a:avLst/>
                <a:gdLst/>
                <a:ahLst/>
                <a:cxnLst>
                  <a:cxn ang="0">
                    <a:pos x="14" y="94"/>
                  </a:cxn>
                  <a:cxn ang="0">
                    <a:pos x="13" y="92"/>
                  </a:cxn>
                  <a:cxn ang="0">
                    <a:pos x="10" y="86"/>
                  </a:cxn>
                  <a:cxn ang="0">
                    <a:pos x="5" y="77"/>
                  </a:cxn>
                  <a:cxn ang="0">
                    <a:pos x="1" y="64"/>
                  </a:cxn>
                  <a:cxn ang="0">
                    <a:pos x="0" y="51"/>
                  </a:cxn>
                  <a:cxn ang="0">
                    <a:pos x="4" y="36"/>
                  </a:cxn>
                  <a:cxn ang="0">
                    <a:pos x="12" y="18"/>
                  </a:cxn>
                  <a:cxn ang="0">
                    <a:pos x="26" y="2"/>
                  </a:cxn>
                  <a:cxn ang="0">
                    <a:pos x="54" y="0"/>
                  </a:cxn>
                  <a:cxn ang="0">
                    <a:pos x="52" y="2"/>
                  </a:cxn>
                  <a:cxn ang="0">
                    <a:pos x="45" y="8"/>
                  </a:cxn>
                  <a:cxn ang="0">
                    <a:pos x="35" y="18"/>
                  </a:cxn>
                  <a:cxn ang="0">
                    <a:pos x="26" y="30"/>
                  </a:cxn>
                  <a:cxn ang="0">
                    <a:pos x="16" y="45"/>
                  </a:cxn>
                  <a:cxn ang="0">
                    <a:pos x="11" y="61"/>
                  </a:cxn>
                  <a:cxn ang="0">
                    <a:pos x="8" y="77"/>
                  </a:cxn>
                  <a:cxn ang="0">
                    <a:pos x="14" y="94"/>
                  </a:cxn>
                </a:cxnLst>
                <a:rect l="0" t="0" r="r" b="b"/>
                <a:pathLst>
                  <a:path w="54" h="94">
                    <a:moveTo>
                      <a:pt x="14" y="94"/>
                    </a:moveTo>
                    <a:lnTo>
                      <a:pt x="13" y="92"/>
                    </a:lnTo>
                    <a:lnTo>
                      <a:pt x="10" y="86"/>
                    </a:lnTo>
                    <a:lnTo>
                      <a:pt x="5" y="77"/>
                    </a:lnTo>
                    <a:lnTo>
                      <a:pt x="1" y="64"/>
                    </a:lnTo>
                    <a:lnTo>
                      <a:pt x="0" y="51"/>
                    </a:lnTo>
                    <a:lnTo>
                      <a:pt x="4" y="36"/>
                    </a:lnTo>
                    <a:lnTo>
                      <a:pt x="12" y="18"/>
                    </a:lnTo>
                    <a:lnTo>
                      <a:pt x="26" y="2"/>
                    </a:lnTo>
                    <a:lnTo>
                      <a:pt x="54" y="0"/>
                    </a:lnTo>
                    <a:lnTo>
                      <a:pt x="52" y="2"/>
                    </a:lnTo>
                    <a:lnTo>
                      <a:pt x="45" y="8"/>
                    </a:lnTo>
                    <a:lnTo>
                      <a:pt x="35" y="18"/>
                    </a:lnTo>
                    <a:lnTo>
                      <a:pt x="26" y="30"/>
                    </a:lnTo>
                    <a:lnTo>
                      <a:pt x="16" y="45"/>
                    </a:lnTo>
                    <a:lnTo>
                      <a:pt x="11" y="61"/>
                    </a:lnTo>
                    <a:lnTo>
                      <a:pt x="8" y="77"/>
                    </a:lnTo>
                    <a:lnTo>
                      <a:pt x="14" y="94"/>
                    </a:lnTo>
                    <a:close/>
                  </a:path>
                </a:pathLst>
              </a:custGeom>
              <a:solidFill>
                <a:srgbClr val="EF969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4"/>
              <p:cNvSpPr>
                <a:spLocks/>
              </p:cNvSpPr>
              <p:nvPr/>
            </p:nvSpPr>
            <p:spPr bwMode="auto">
              <a:xfrm>
                <a:off x="4296" y="1183"/>
                <a:ext cx="270" cy="249"/>
              </a:xfrm>
              <a:custGeom>
                <a:avLst/>
                <a:gdLst/>
                <a:ahLst/>
                <a:cxnLst>
                  <a:cxn ang="0">
                    <a:pos x="541" y="21"/>
                  </a:cxn>
                  <a:cxn ang="0">
                    <a:pos x="370" y="498"/>
                  </a:cxn>
                  <a:cxn ang="0">
                    <a:pos x="364" y="498"/>
                  </a:cxn>
                  <a:cxn ang="0">
                    <a:pos x="351" y="498"/>
                  </a:cxn>
                  <a:cxn ang="0">
                    <a:pos x="327" y="498"/>
                  </a:cxn>
                  <a:cxn ang="0">
                    <a:pos x="299" y="497"/>
                  </a:cxn>
                  <a:cxn ang="0">
                    <a:pos x="265" y="493"/>
                  </a:cxn>
                  <a:cxn ang="0">
                    <a:pos x="228" y="488"/>
                  </a:cxn>
                  <a:cxn ang="0">
                    <a:pos x="189" y="478"/>
                  </a:cxn>
                  <a:cxn ang="0">
                    <a:pos x="150" y="466"/>
                  </a:cxn>
                  <a:cxn ang="0">
                    <a:pos x="113" y="450"/>
                  </a:cxn>
                  <a:cxn ang="0">
                    <a:pos x="78" y="428"/>
                  </a:cxn>
                  <a:cxn ang="0">
                    <a:pos x="48" y="400"/>
                  </a:cxn>
                  <a:cxn ang="0">
                    <a:pos x="24" y="368"/>
                  </a:cxn>
                  <a:cxn ang="0">
                    <a:pos x="7" y="327"/>
                  </a:cxn>
                  <a:cxn ang="0">
                    <a:pos x="0" y="280"/>
                  </a:cxn>
                  <a:cxn ang="0">
                    <a:pos x="4" y="225"/>
                  </a:cxn>
                  <a:cxn ang="0">
                    <a:pos x="19" y="162"/>
                  </a:cxn>
                  <a:cxn ang="0">
                    <a:pos x="21" y="159"/>
                  </a:cxn>
                  <a:cxn ang="0">
                    <a:pos x="28" y="152"/>
                  </a:cxn>
                  <a:cxn ang="0">
                    <a:pos x="39" y="141"/>
                  </a:cxn>
                  <a:cxn ang="0">
                    <a:pos x="55" y="127"/>
                  </a:cxn>
                  <a:cxn ang="0">
                    <a:pos x="76" y="111"/>
                  </a:cxn>
                  <a:cxn ang="0">
                    <a:pos x="100" y="94"/>
                  </a:cxn>
                  <a:cxn ang="0">
                    <a:pos x="129" y="75"/>
                  </a:cxn>
                  <a:cxn ang="0">
                    <a:pos x="161" y="58"/>
                  </a:cxn>
                  <a:cxn ang="0">
                    <a:pos x="197" y="41"/>
                  </a:cxn>
                  <a:cxn ang="0">
                    <a:pos x="236" y="26"/>
                  </a:cxn>
                  <a:cxn ang="0">
                    <a:pos x="280" y="14"/>
                  </a:cxn>
                  <a:cxn ang="0">
                    <a:pos x="326" y="5"/>
                  </a:cxn>
                  <a:cxn ang="0">
                    <a:pos x="375" y="0"/>
                  </a:cxn>
                  <a:cxn ang="0">
                    <a:pos x="428" y="1"/>
                  </a:cxn>
                  <a:cxn ang="0">
                    <a:pos x="483" y="8"/>
                  </a:cxn>
                  <a:cxn ang="0">
                    <a:pos x="541" y="21"/>
                  </a:cxn>
                </a:cxnLst>
                <a:rect l="0" t="0" r="r" b="b"/>
                <a:pathLst>
                  <a:path w="541" h="498">
                    <a:moveTo>
                      <a:pt x="541" y="21"/>
                    </a:moveTo>
                    <a:lnTo>
                      <a:pt x="370" y="498"/>
                    </a:lnTo>
                    <a:lnTo>
                      <a:pt x="364" y="498"/>
                    </a:lnTo>
                    <a:lnTo>
                      <a:pt x="351" y="498"/>
                    </a:lnTo>
                    <a:lnTo>
                      <a:pt x="327" y="498"/>
                    </a:lnTo>
                    <a:lnTo>
                      <a:pt x="299" y="497"/>
                    </a:lnTo>
                    <a:lnTo>
                      <a:pt x="265" y="493"/>
                    </a:lnTo>
                    <a:lnTo>
                      <a:pt x="228" y="488"/>
                    </a:lnTo>
                    <a:lnTo>
                      <a:pt x="189" y="478"/>
                    </a:lnTo>
                    <a:lnTo>
                      <a:pt x="150" y="466"/>
                    </a:lnTo>
                    <a:lnTo>
                      <a:pt x="113" y="450"/>
                    </a:lnTo>
                    <a:lnTo>
                      <a:pt x="78" y="428"/>
                    </a:lnTo>
                    <a:lnTo>
                      <a:pt x="48" y="400"/>
                    </a:lnTo>
                    <a:lnTo>
                      <a:pt x="24" y="368"/>
                    </a:lnTo>
                    <a:lnTo>
                      <a:pt x="7" y="327"/>
                    </a:lnTo>
                    <a:lnTo>
                      <a:pt x="0" y="280"/>
                    </a:lnTo>
                    <a:lnTo>
                      <a:pt x="4" y="225"/>
                    </a:lnTo>
                    <a:lnTo>
                      <a:pt x="19" y="162"/>
                    </a:lnTo>
                    <a:lnTo>
                      <a:pt x="21" y="159"/>
                    </a:lnTo>
                    <a:lnTo>
                      <a:pt x="28" y="152"/>
                    </a:lnTo>
                    <a:lnTo>
                      <a:pt x="39" y="141"/>
                    </a:lnTo>
                    <a:lnTo>
                      <a:pt x="55" y="127"/>
                    </a:lnTo>
                    <a:lnTo>
                      <a:pt x="76" y="111"/>
                    </a:lnTo>
                    <a:lnTo>
                      <a:pt x="100" y="94"/>
                    </a:lnTo>
                    <a:lnTo>
                      <a:pt x="129" y="75"/>
                    </a:lnTo>
                    <a:lnTo>
                      <a:pt x="161" y="58"/>
                    </a:lnTo>
                    <a:lnTo>
                      <a:pt x="197" y="41"/>
                    </a:lnTo>
                    <a:lnTo>
                      <a:pt x="236" y="26"/>
                    </a:lnTo>
                    <a:lnTo>
                      <a:pt x="280" y="14"/>
                    </a:lnTo>
                    <a:lnTo>
                      <a:pt x="326" y="5"/>
                    </a:lnTo>
                    <a:lnTo>
                      <a:pt x="375" y="0"/>
                    </a:lnTo>
                    <a:lnTo>
                      <a:pt x="428" y="1"/>
                    </a:lnTo>
                    <a:lnTo>
                      <a:pt x="483" y="8"/>
                    </a:lnTo>
                    <a:lnTo>
                      <a:pt x="541" y="21"/>
                    </a:lnTo>
                    <a:close/>
                  </a:path>
                </a:pathLst>
              </a:custGeom>
              <a:solidFill>
                <a:srgbClr val="FFBF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5"/>
              <p:cNvSpPr>
                <a:spLocks/>
              </p:cNvSpPr>
              <p:nvPr/>
            </p:nvSpPr>
            <p:spPr bwMode="auto">
              <a:xfrm>
                <a:off x="4505" y="1189"/>
                <a:ext cx="348" cy="244"/>
              </a:xfrm>
              <a:custGeom>
                <a:avLst/>
                <a:gdLst/>
                <a:ahLst/>
                <a:cxnLst>
                  <a:cxn ang="0">
                    <a:pos x="519" y="75"/>
                  </a:cxn>
                  <a:cxn ang="0">
                    <a:pos x="506" y="69"/>
                  </a:cxn>
                  <a:cxn ang="0">
                    <a:pos x="485" y="60"/>
                  </a:cxn>
                  <a:cxn ang="0">
                    <a:pos x="456" y="48"/>
                  </a:cxn>
                  <a:cxn ang="0">
                    <a:pos x="425" y="40"/>
                  </a:cxn>
                  <a:cxn ang="0">
                    <a:pos x="392" y="36"/>
                  </a:cxn>
                  <a:cxn ang="0">
                    <a:pos x="362" y="38"/>
                  </a:cxn>
                  <a:cxn ang="0">
                    <a:pos x="338" y="51"/>
                  </a:cxn>
                  <a:cxn ang="0">
                    <a:pos x="308" y="217"/>
                  </a:cxn>
                  <a:cxn ang="0">
                    <a:pos x="276" y="38"/>
                  </a:cxn>
                  <a:cxn ang="0">
                    <a:pos x="260" y="22"/>
                  </a:cxn>
                  <a:cxn ang="0">
                    <a:pos x="231" y="3"/>
                  </a:cxn>
                  <a:cxn ang="0">
                    <a:pos x="192" y="1"/>
                  </a:cxn>
                  <a:cxn ang="0">
                    <a:pos x="0" y="486"/>
                  </a:cxn>
                  <a:cxn ang="0">
                    <a:pos x="80" y="481"/>
                  </a:cxn>
                  <a:cxn ang="0">
                    <a:pos x="106" y="452"/>
                  </a:cxn>
                  <a:cxn ang="0">
                    <a:pos x="163" y="377"/>
                  </a:cxn>
                  <a:cxn ang="0">
                    <a:pos x="217" y="276"/>
                  </a:cxn>
                  <a:cxn ang="0">
                    <a:pos x="236" y="173"/>
                  </a:cxn>
                  <a:cxn ang="0">
                    <a:pos x="232" y="212"/>
                  </a:cxn>
                  <a:cxn ang="0">
                    <a:pos x="222" y="303"/>
                  </a:cxn>
                  <a:cxn ang="0">
                    <a:pos x="201" y="404"/>
                  </a:cxn>
                  <a:cxn ang="0">
                    <a:pos x="172" y="477"/>
                  </a:cxn>
                  <a:cxn ang="0">
                    <a:pos x="191" y="476"/>
                  </a:cxn>
                  <a:cxn ang="0">
                    <a:pos x="241" y="470"/>
                  </a:cxn>
                  <a:cxn ang="0">
                    <a:pos x="314" y="460"/>
                  </a:cxn>
                  <a:cxn ang="0">
                    <a:pos x="399" y="442"/>
                  </a:cxn>
                  <a:cxn ang="0">
                    <a:pos x="489" y="416"/>
                  </a:cxn>
                  <a:cxn ang="0">
                    <a:pos x="573" y="378"/>
                  </a:cxn>
                  <a:cxn ang="0">
                    <a:pos x="644" y="328"/>
                  </a:cxn>
                  <a:cxn ang="0">
                    <a:pos x="690" y="265"/>
                  </a:cxn>
                  <a:cxn ang="0">
                    <a:pos x="695" y="242"/>
                  </a:cxn>
                  <a:cxn ang="0">
                    <a:pos x="694" y="192"/>
                  </a:cxn>
                  <a:cxn ang="0">
                    <a:pos x="660" y="140"/>
                  </a:cxn>
                  <a:cxn ang="0">
                    <a:pos x="565" y="113"/>
                  </a:cxn>
                </a:cxnLst>
                <a:rect l="0" t="0" r="r" b="b"/>
                <a:pathLst>
                  <a:path w="698" h="486">
                    <a:moveTo>
                      <a:pt x="520" y="76"/>
                    </a:moveTo>
                    <a:lnTo>
                      <a:pt x="519" y="75"/>
                    </a:lnTo>
                    <a:lnTo>
                      <a:pt x="513" y="73"/>
                    </a:lnTo>
                    <a:lnTo>
                      <a:pt x="506" y="69"/>
                    </a:lnTo>
                    <a:lnTo>
                      <a:pt x="496" y="64"/>
                    </a:lnTo>
                    <a:lnTo>
                      <a:pt x="485" y="60"/>
                    </a:lnTo>
                    <a:lnTo>
                      <a:pt x="471" y="54"/>
                    </a:lnTo>
                    <a:lnTo>
                      <a:pt x="456" y="48"/>
                    </a:lnTo>
                    <a:lnTo>
                      <a:pt x="441" y="44"/>
                    </a:lnTo>
                    <a:lnTo>
                      <a:pt x="425" y="40"/>
                    </a:lnTo>
                    <a:lnTo>
                      <a:pt x="408" y="37"/>
                    </a:lnTo>
                    <a:lnTo>
                      <a:pt x="392" y="36"/>
                    </a:lnTo>
                    <a:lnTo>
                      <a:pt x="377" y="36"/>
                    </a:lnTo>
                    <a:lnTo>
                      <a:pt x="362" y="38"/>
                    </a:lnTo>
                    <a:lnTo>
                      <a:pt x="350" y="43"/>
                    </a:lnTo>
                    <a:lnTo>
                      <a:pt x="338" y="51"/>
                    </a:lnTo>
                    <a:lnTo>
                      <a:pt x="329" y="61"/>
                    </a:lnTo>
                    <a:lnTo>
                      <a:pt x="308" y="217"/>
                    </a:lnTo>
                    <a:lnTo>
                      <a:pt x="278" y="40"/>
                    </a:lnTo>
                    <a:lnTo>
                      <a:pt x="276" y="38"/>
                    </a:lnTo>
                    <a:lnTo>
                      <a:pt x="270" y="31"/>
                    </a:lnTo>
                    <a:lnTo>
                      <a:pt x="260" y="22"/>
                    </a:lnTo>
                    <a:lnTo>
                      <a:pt x="247" y="11"/>
                    </a:lnTo>
                    <a:lnTo>
                      <a:pt x="231" y="3"/>
                    </a:lnTo>
                    <a:lnTo>
                      <a:pt x="212" y="0"/>
                    </a:lnTo>
                    <a:lnTo>
                      <a:pt x="192" y="1"/>
                    </a:lnTo>
                    <a:lnTo>
                      <a:pt x="169" y="9"/>
                    </a:lnTo>
                    <a:lnTo>
                      <a:pt x="0" y="486"/>
                    </a:lnTo>
                    <a:lnTo>
                      <a:pt x="176" y="213"/>
                    </a:lnTo>
                    <a:lnTo>
                      <a:pt x="80" y="481"/>
                    </a:lnTo>
                    <a:lnTo>
                      <a:pt x="87" y="473"/>
                    </a:lnTo>
                    <a:lnTo>
                      <a:pt x="106" y="452"/>
                    </a:lnTo>
                    <a:lnTo>
                      <a:pt x="133" y="418"/>
                    </a:lnTo>
                    <a:lnTo>
                      <a:pt x="163" y="377"/>
                    </a:lnTo>
                    <a:lnTo>
                      <a:pt x="193" y="328"/>
                    </a:lnTo>
                    <a:lnTo>
                      <a:pt x="217" y="276"/>
                    </a:lnTo>
                    <a:lnTo>
                      <a:pt x="233" y="223"/>
                    </a:lnTo>
                    <a:lnTo>
                      <a:pt x="236" y="173"/>
                    </a:lnTo>
                    <a:lnTo>
                      <a:pt x="234" y="183"/>
                    </a:lnTo>
                    <a:lnTo>
                      <a:pt x="232" y="212"/>
                    </a:lnTo>
                    <a:lnTo>
                      <a:pt x="227" y="253"/>
                    </a:lnTo>
                    <a:lnTo>
                      <a:pt x="222" y="303"/>
                    </a:lnTo>
                    <a:lnTo>
                      <a:pt x="212" y="355"/>
                    </a:lnTo>
                    <a:lnTo>
                      <a:pt x="201" y="404"/>
                    </a:lnTo>
                    <a:lnTo>
                      <a:pt x="188" y="447"/>
                    </a:lnTo>
                    <a:lnTo>
                      <a:pt x="172" y="477"/>
                    </a:lnTo>
                    <a:lnTo>
                      <a:pt x="177" y="477"/>
                    </a:lnTo>
                    <a:lnTo>
                      <a:pt x="191" y="476"/>
                    </a:lnTo>
                    <a:lnTo>
                      <a:pt x="212" y="473"/>
                    </a:lnTo>
                    <a:lnTo>
                      <a:pt x="241" y="470"/>
                    </a:lnTo>
                    <a:lnTo>
                      <a:pt x="275" y="466"/>
                    </a:lnTo>
                    <a:lnTo>
                      <a:pt x="314" y="460"/>
                    </a:lnTo>
                    <a:lnTo>
                      <a:pt x="355" y="452"/>
                    </a:lnTo>
                    <a:lnTo>
                      <a:pt x="399" y="442"/>
                    </a:lnTo>
                    <a:lnTo>
                      <a:pt x="444" y="430"/>
                    </a:lnTo>
                    <a:lnTo>
                      <a:pt x="489" y="416"/>
                    </a:lnTo>
                    <a:lnTo>
                      <a:pt x="533" y="399"/>
                    </a:lnTo>
                    <a:lnTo>
                      <a:pt x="573" y="378"/>
                    </a:lnTo>
                    <a:lnTo>
                      <a:pt x="610" y="355"/>
                    </a:lnTo>
                    <a:lnTo>
                      <a:pt x="644" y="328"/>
                    </a:lnTo>
                    <a:lnTo>
                      <a:pt x="670" y="298"/>
                    </a:lnTo>
                    <a:lnTo>
                      <a:pt x="690" y="265"/>
                    </a:lnTo>
                    <a:lnTo>
                      <a:pt x="692" y="259"/>
                    </a:lnTo>
                    <a:lnTo>
                      <a:pt x="695" y="242"/>
                    </a:lnTo>
                    <a:lnTo>
                      <a:pt x="698" y="219"/>
                    </a:lnTo>
                    <a:lnTo>
                      <a:pt x="694" y="192"/>
                    </a:lnTo>
                    <a:lnTo>
                      <a:pt x="683" y="165"/>
                    </a:lnTo>
                    <a:lnTo>
                      <a:pt x="660" y="140"/>
                    </a:lnTo>
                    <a:lnTo>
                      <a:pt x="622" y="122"/>
                    </a:lnTo>
                    <a:lnTo>
                      <a:pt x="565" y="113"/>
                    </a:lnTo>
                    <a:lnTo>
                      <a:pt x="520" y="76"/>
                    </a:lnTo>
                    <a:close/>
                  </a:path>
                </a:pathLst>
              </a:custGeom>
              <a:solidFill>
                <a:srgbClr val="99FFB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6"/>
              <p:cNvSpPr>
                <a:spLocks/>
              </p:cNvSpPr>
              <p:nvPr/>
            </p:nvSpPr>
            <p:spPr bwMode="auto">
              <a:xfrm>
                <a:off x="4787" y="1196"/>
                <a:ext cx="54" cy="40"/>
              </a:xfrm>
              <a:custGeom>
                <a:avLst/>
                <a:gdLst/>
                <a:ahLst/>
                <a:cxnLst>
                  <a:cxn ang="0">
                    <a:pos x="17" y="0"/>
                  </a:cxn>
                  <a:cxn ang="0">
                    <a:pos x="0" y="56"/>
                  </a:cxn>
                  <a:cxn ang="0">
                    <a:pos x="91" y="79"/>
                  </a:cxn>
                  <a:cxn ang="0">
                    <a:pos x="110" y="8"/>
                  </a:cxn>
                  <a:cxn ang="0">
                    <a:pos x="17" y="0"/>
                  </a:cxn>
                </a:cxnLst>
                <a:rect l="0" t="0" r="r" b="b"/>
                <a:pathLst>
                  <a:path w="110" h="79">
                    <a:moveTo>
                      <a:pt x="17" y="0"/>
                    </a:moveTo>
                    <a:lnTo>
                      <a:pt x="0" y="56"/>
                    </a:lnTo>
                    <a:lnTo>
                      <a:pt x="91" y="79"/>
                    </a:lnTo>
                    <a:lnTo>
                      <a:pt x="110" y="8"/>
                    </a:lnTo>
                    <a:lnTo>
                      <a:pt x="17" y="0"/>
                    </a:lnTo>
                    <a:close/>
                  </a:path>
                </a:pathLst>
              </a:custGeom>
              <a:solidFill>
                <a:srgbClr val="EF969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7"/>
              <p:cNvSpPr>
                <a:spLocks/>
              </p:cNvSpPr>
              <p:nvPr/>
            </p:nvSpPr>
            <p:spPr bwMode="auto">
              <a:xfrm>
                <a:off x="4594" y="1170"/>
                <a:ext cx="269" cy="272"/>
              </a:xfrm>
              <a:custGeom>
                <a:avLst/>
                <a:gdLst/>
                <a:ahLst/>
                <a:cxnLst>
                  <a:cxn ang="0">
                    <a:pos x="80" y="199"/>
                  </a:cxn>
                  <a:cxn ang="0">
                    <a:pos x="65" y="195"/>
                  </a:cxn>
                  <a:cxn ang="0">
                    <a:pos x="43" y="181"/>
                  </a:cxn>
                  <a:cxn ang="0">
                    <a:pos x="17" y="155"/>
                  </a:cxn>
                  <a:cxn ang="0">
                    <a:pos x="0" y="77"/>
                  </a:cxn>
                  <a:cxn ang="0">
                    <a:pos x="9" y="64"/>
                  </a:cxn>
                  <a:cxn ang="0">
                    <a:pos x="32" y="36"/>
                  </a:cxn>
                  <a:cxn ang="0">
                    <a:pos x="61" y="9"/>
                  </a:cxn>
                  <a:cxn ang="0">
                    <a:pos x="89" y="0"/>
                  </a:cxn>
                  <a:cxn ang="0">
                    <a:pos x="145" y="61"/>
                  </a:cxn>
                  <a:cxn ang="0">
                    <a:pos x="158" y="76"/>
                  </a:cxn>
                  <a:cxn ang="0">
                    <a:pos x="176" y="99"/>
                  </a:cxn>
                  <a:cxn ang="0">
                    <a:pos x="193" y="121"/>
                  </a:cxn>
                  <a:cxn ang="0">
                    <a:pos x="197" y="136"/>
                  </a:cxn>
                  <a:cxn ang="0">
                    <a:pos x="205" y="177"/>
                  </a:cxn>
                  <a:cxn ang="0">
                    <a:pos x="220" y="235"/>
                  </a:cxn>
                  <a:cxn ang="0">
                    <a:pos x="241" y="284"/>
                  </a:cxn>
                  <a:cxn ang="0">
                    <a:pos x="256" y="296"/>
                  </a:cxn>
                  <a:cxn ang="0">
                    <a:pos x="273" y="284"/>
                  </a:cxn>
                  <a:cxn ang="0">
                    <a:pos x="302" y="265"/>
                  </a:cxn>
                  <a:cxn ang="0">
                    <a:pos x="338" y="244"/>
                  </a:cxn>
                  <a:cxn ang="0">
                    <a:pos x="362" y="230"/>
                  </a:cxn>
                  <a:cxn ang="0">
                    <a:pos x="402" y="210"/>
                  </a:cxn>
                  <a:cxn ang="0">
                    <a:pos x="460" y="199"/>
                  </a:cxn>
                  <a:cxn ang="0">
                    <a:pos x="515" y="234"/>
                  </a:cxn>
                  <a:cxn ang="0">
                    <a:pos x="535" y="280"/>
                  </a:cxn>
                  <a:cxn ang="0">
                    <a:pos x="537" y="294"/>
                  </a:cxn>
                  <a:cxn ang="0">
                    <a:pos x="535" y="318"/>
                  </a:cxn>
                  <a:cxn ang="0">
                    <a:pos x="523" y="350"/>
                  </a:cxn>
                  <a:cxn ang="0">
                    <a:pos x="499" y="386"/>
                  </a:cxn>
                  <a:cxn ang="0">
                    <a:pos x="455" y="423"/>
                  </a:cxn>
                  <a:cxn ang="0">
                    <a:pos x="386" y="457"/>
                  </a:cxn>
                  <a:cxn ang="0">
                    <a:pos x="288" y="486"/>
                  </a:cxn>
                  <a:cxn ang="0">
                    <a:pos x="225" y="499"/>
                  </a:cxn>
                  <a:cxn ang="0">
                    <a:pos x="206" y="515"/>
                  </a:cxn>
                  <a:cxn ang="0">
                    <a:pos x="176" y="533"/>
                  </a:cxn>
                  <a:cxn ang="0">
                    <a:pos x="140" y="544"/>
                  </a:cxn>
                  <a:cxn ang="0">
                    <a:pos x="120" y="541"/>
                  </a:cxn>
                  <a:cxn ang="0">
                    <a:pos x="111" y="540"/>
                  </a:cxn>
                  <a:cxn ang="0">
                    <a:pos x="100" y="526"/>
                  </a:cxn>
                  <a:cxn ang="0">
                    <a:pos x="96" y="487"/>
                  </a:cxn>
                  <a:cxn ang="0">
                    <a:pos x="97" y="453"/>
                  </a:cxn>
                  <a:cxn ang="0">
                    <a:pos x="88" y="435"/>
                  </a:cxn>
                  <a:cxn ang="0">
                    <a:pos x="80" y="400"/>
                  </a:cxn>
                  <a:cxn ang="0">
                    <a:pos x="78" y="343"/>
                  </a:cxn>
                  <a:cxn ang="0">
                    <a:pos x="83" y="294"/>
                  </a:cxn>
                  <a:cxn ang="0">
                    <a:pos x="82" y="227"/>
                  </a:cxn>
                </a:cxnLst>
                <a:rect l="0" t="0" r="r" b="b"/>
                <a:pathLst>
                  <a:path w="537" h="544">
                    <a:moveTo>
                      <a:pt x="82" y="199"/>
                    </a:moveTo>
                    <a:lnTo>
                      <a:pt x="80" y="199"/>
                    </a:lnTo>
                    <a:lnTo>
                      <a:pt x="74" y="197"/>
                    </a:lnTo>
                    <a:lnTo>
                      <a:pt x="65" y="195"/>
                    </a:lnTo>
                    <a:lnTo>
                      <a:pt x="54" y="189"/>
                    </a:lnTo>
                    <a:lnTo>
                      <a:pt x="43" y="181"/>
                    </a:lnTo>
                    <a:lnTo>
                      <a:pt x="30" y="170"/>
                    </a:lnTo>
                    <a:lnTo>
                      <a:pt x="17" y="155"/>
                    </a:lnTo>
                    <a:lnTo>
                      <a:pt x="7" y="137"/>
                    </a:lnTo>
                    <a:lnTo>
                      <a:pt x="0" y="77"/>
                    </a:lnTo>
                    <a:lnTo>
                      <a:pt x="2" y="74"/>
                    </a:lnTo>
                    <a:lnTo>
                      <a:pt x="9" y="64"/>
                    </a:lnTo>
                    <a:lnTo>
                      <a:pt x="20" y="51"/>
                    </a:lnTo>
                    <a:lnTo>
                      <a:pt x="32" y="36"/>
                    </a:lnTo>
                    <a:lnTo>
                      <a:pt x="46" y="21"/>
                    </a:lnTo>
                    <a:lnTo>
                      <a:pt x="61" y="9"/>
                    </a:lnTo>
                    <a:lnTo>
                      <a:pt x="76" y="1"/>
                    </a:lnTo>
                    <a:lnTo>
                      <a:pt x="89" y="0"/>
                    </a:lnTo>
                    <a:lnTo>
                      <a:pt x="143" y="59"/>
                    </a:lnTo>
                    <a:lnTo>
                      <a:pt x="145" y="61"/>
                    </a:lnTo>
                    <a:lnTo>
                      <a:pt x="150" y="67"/>
                    </a:lnTo>
                    <a:lnTo>
                      <a:pt x="158" y="76"/>
                    </a:lnTo>
                    <a:lnTo>
                      <a:pt x="167" y="86"/>
                    </a:lnTo>
                    <a:lnTo>
                      <a:pt x="176" y="99"/>
                    </a:lnTo>
                    <a:lnTo>
                      <a:pt x="186" y="111"/>
                    </a:lnTo>
                    <a:lnTo>
                      <a:pt x="193" y="121"/>
                    </a:lnTo>
                    <a:lnTo>
                      <a:pt x="196" y="129"/>
                    </a:lnTo>
                    <a:lnTo>
                      <a:pt x="197" y="136"/>
                    </a:lnTo>
                    <a:lnTo>
                      <a:pt x="201" y="152"/>
                    </a:lnTo>
                    <a:lnTo>
                      <a:pt x="205" y="177"/>
                    </a:lnTo>
                    <a:lnTo>
                      <a:pt x="212" y="205"/>
                    </a:lnTo>
                    <a:lnTo>
                      <a:pt x="220" y="235"/>
                    </a:lnTo>
                    <a:lnTo>
                      <a:pt x="231" y="263"/>
                    </a:lnTo>
                    <a:lnTo>
                      <a:pt x="241" y="284"/>
                    </a:lnTo>
                    <a:lnTo>
                      <a:pt x="254" y="298"/>
                    </a:lnTo>
                    <a:lnTo>
                      <a:pt x="256" y="296"/>
                    </a:lnTo>
                    <a:lnTo>
                      <a:pt x="263" y="291"/>
                    </a:lnTo>
                    <a:lnTo>
                      <a:pt x="273" y="284"/>
                    </a:lnTo>
                    <a:lnTo>
                      <a:pt x="286" y="275"/>
                    </a:lnTo>
                    <a:lnTo>
                      <a:pt x="302" y="265"/>
                    </a:lnTo>
                    <a:lnTo>
                      <a:pt x="319" y="255"/>
                    </a:lnTo>
                    <a:lnTo>
                      <a:pt x="338" y="244"/>
                    </a:lnTo>
                    <a:lnTo>
                      <a:pt x="356" y="235"/>
                    </a:lnTo>
                    <a:lnTo>
                      <a:pt x="362" y="230"/>
                    </a:lnTo>
                    <a:lnTo>
                      <a:pt x="378" y="221"/>
                    </a:lnTo>
                    <a:lnTo>
                      <a:pt x="402" y="210"/>
                    </a:lnTo>
                    <a:lnTo>
                      <a:pt x="430" y="202"/>
                    </a:lnTo>
                    <a:lnTo>
                      <a:pt x="460" y="199"/>
                    </a:lnTo>
                    <a:lnTo>
                      <a:pt x="490" y="210"/>
                    </a:lnTo>
                    <a:lnTo>
                      <a:pt x="515" y="234"/>
                    </a:lnTo>
                    <a:lnTo>
                      <a:pt x="535" y="278"/>
                    </a:lnTo>
                    <a:lnTo>
                      <a:pt x="535" y="280"/>
                    </a:lnTo>
                    <a:lnTo>
                      <a:pt x="536" y="284"/>
                    </a:lnTo>
                    <a:lnTo>
                      <a:pt x="537" y="294"/>
                    </a:lnTo>
                    <a:lnTo>
                      <a:pt x="536" y="304"/>
                    </a:lnTo>
                    <a:lnTo>
                      <a:pt x="535" y="318"/>
                    </a:lnTo>
                    <a:lnTo>
                      <a:pt x="530" y="334"/>
                    </a:lnTo>
                    <a:lnTo>
                      <a:pt x="523" y="350"/>
                    </a:lnTo>
                    <a:lnTo>
                      <a:pt x="513" y="367"/>
                    </a:lnTo>
                    <a:lnTo>
                      <a:pt x="499" y="386"/>
                    </a:lnTo>
                    <a:lnTo>
                      <a:pt x="480" y="405"/>
                    </a:lnTo>
                    <a:lnTo>
                      <a:pt x="455" y="423"/>
                    </a:lnTo>
                    <a:lnTo>
                      <a:pt x="424" y="441"/>
                    </a:lnTo>
                    <a:lnTo>
                      <a:pt x="386" y="457"/>
                    </a:lnTo>
                    <a:lnTo>
                      <a:pt x="341" y="472"/>
                    </a:lnTo>
                    <a:lnTo>
                      <a:pt x="288" y="486"/>
                    </a:lnTo>
                    <a:lnTo>
                      <a:pt x="227" y="496"/>
                    </a:lnTo>
                    <a:lnTo>
                      <a:pt x="225" y="499"/>
                    </a:lnTo>
                    <a:lnTo>
                      <a:pt x="218" y="506"/>
                    </a:lnTo>
                    <a:lnTo>
                      <a:pt x="206" y="515"/>
                    </a:lnTo>
                    <a:lnTo>
                      <a:pt x="193" y="524"/>
                    </a:lnTo>
                    <a:lnTo>
                      <a:pt x="176" y="533"/>
                    </a:lnTo>
                    <a:lnTo>
                      <a:pt x="159" y="540"/>
                    </a:lnTo>
                    <a:lnTo>
                      <a:pt x="140" y="544"/>
                    </a:lnTo>
                    <a:lnTo>
                      <a:pt x="121" y="541"/>
                    </a:lnTo>
                    <a:lnTo>
                      <a:pt x="120" y="541"/>
                    </a:lnTo>
                    <a:lnTo>
                      <a:pt x="115" y="543"/>
                    </a:lnTo>
                    <a:lnTo>
                      <a:pt x="111" y="540"/>
                    </a:lnTo>
                    <a:lnTo>
                      <a:pt x="105" y="536"/>
                    </a:lnTo>
                    <a:lnTo>
                      <a:pt x="100" y="526"/>
                    </a:lnTo>
                    <a:lnTo>
                      <a:pt x="97" y="510"/>
                    </a:lnTo>
                    <a:lnTo>
                      <a:pt x="96" y="487"/>
                    </a:lnTo>
                    <a:lnTo>
                      <a:pt x="98" y="455"/>
                    </a:lnTo>
                    <a:lnTo>
                      <a:pt x="97" y="453"/>
                    </a:lnTo>
                    <a:lnTo>
                      <a:pt x="93" y="447"/>
                    </a:lnTo>
                    <a:lnTo>
                      <a:pt x="88" y="435"/>
                    </a:lnTo>
                    <a:lnTo>
                      <a:pt x="83" y="420"/>
                    </a:lnTo>
                    <a:lnTo>
                      <a:pt x="80" y="400"/>
                    </a:lnTo>
                    <a:lnTo>
                      <a:pt x="77" y="374"/>
                    </a:lnTo>
                    <a:lnTo>
                      <a:pt x="78" y="343"/>
                    </a:lnTo>
                    <a:lnTo>
                      <a:pt x="83" y="306"/>
                    </a:lnTo>
                    <a:lnTo>
                      <a:pt x="83" y="294"/>
                    </a:lnTo>
                    <a:lnTo>
                      <a:pt x="82" y="263"/>
                    </a:lnTo>
                    <a:lnTo>
                      <a:pt x="82" y="227"/>
                    </a:lnTo>
                    <a:lnTo>
                      <a:pt x="82" y="19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8"/>
              <p:cNvSpPr>
                <a:spLocks/>
              </p:cNvSpPr>
              <p:nvPr/>
            </p:nvSpPr>
            <p:spPr bwMode="auto">
              <a:xfrm>
                <a:off x="4787" y="1200"/>
                <a:ext cx="58" cy="36"/>
              </a:xfrm>
              <a:custGeom>
                <a:avLst/>
                <a:gdLst/>
                <a:ahLst/>
                <a:cxnLst>
                  <a:cxn ang="0">
                    <a:pos x="110" y="0"/>
                  </a:cxn>
                  <a:cxn ang="0">
                    <a:pos x="0" y="48"/>
                  </a:cxn>
                  <a:cxn ang="0">
                    <a:pos x="91" y="71"/>
                  </a:cxn>
                  <a:cxn ang="0">
                    <a:pos x="93" y="70"/>
                  </a:cxn>
                  <a:cxn ang="0">
                    <a:pos x="98" y="67"/>
                  </a:cxn>
                  <a:cxn ang="0">
                    <a:pos x="104" y="60"/>
                  </a:cxn>
                  <a:cxn ang="0">
                    <a:pos x="111" y="52"/>
                  </a:cxn>
                  <a:cxn ang="0">
                    <a:pos x="115" y="41"/>
                  </a:cxn>
                  <a:cxn ang="0">
                    <a:pos x="118" y="29"/>
                  </a:cxn>
                  <a:cxn ang="0">
                    <a:pos x="116" y="15"/>
                  </a:cxn>
                  <a:cxn ang="0">
                    <a:pos x="110" y="0"/>
                  </a:cxn>
                </a:cxnLst>
                <a:rect l="0" t="0" r="r" b="b"/>
                <a:pathLst>
                  <a:path w="118" h="71">
                    <a:moveTo>
                      <a:pt x="110" y="0"/>
                    </a:moveTo>
                    <a:lnTo>
                      <a:pt x="0" y="48"/>
                    </a:lnTo>
                    <a:lnTo>
                      <a:pt x="91" y="71"/>
                    </a:lnTo>
                    <a:lnTo>
                      <a:pt x="93" y="70"/>
                    </a:lnTo>
                    <a:lnTo>
                      <a:pt x="98" y="67"/>
                    </a:lnTo>
                    <a:lnTo>
                      <a:pt x="104" y="60"/>
                    </a:lnTo>
                    <a:lnTo>
                      <a:pt x="111" y="52"/>
                    </a:lnTo>
                    <a:lnTo>
                      <a:pt x="115" y="41"/>
                    </a:lnTo>
                    <a:lnTo>
                      <a:pt x="118" y="29"/>
                    </a:lnTo>
                    <a:lnTo>
                      <a:pt x="116" y="15"/>
                    </a:lnTo>
                    <a:lnTo>
                      <a:pt x="110" y="0"/>
                    </a:lnTo>
                    <a:close/>
                  </a:path>
                </a:pathLst>
              </a:custGeom>
              <a:solidFill>
                <a:srgbClr val="FFBF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9"/>
              <p:cNvSpPr>
                <a:spLocks/>
              </p:cNvSpPr>
              <p:nvPr/>
            </p:nvSpPr>
            <p:spPr bwMode="auto">
              <a:xfrm>
                <a:off x="4606" y="1187"/>
                <a:ext cx="126" cy="244"/>
              </a:xfrm>
              <a:custGeom>
                <a:avLst/>
                <a:gdLst/>
                <a:ahLst/>
                <a:cxnLst>
                  <a:cxn ang="0">
                    <a:pos x="16" y="96"/>
                  </a:cxn>
                  <a:cxn ang="0">
                    <a:pos x="22" y="106"/>
                  </a:cxn>
                  <a:cxn ang="0">
                    <a:pos x="34" y="120"/>
                  </a:cxn>
                  <a:cxn ang="0">
                    <a:pos x="53" y="132"/>
                  </a:cxn>
                  <a:cxn ang="0">
                    <a:pos x="71" y="135"/>
                  </a:cxn>
                  <a:cxn ang="0">
                    <a:pos x="84" y="144"/>
                  </a:cxn>
                  <a:cxn ang="0">
                    <a:pos x="86" y="165"/>
                  </a:cxn>
                  <a:cxn ang="0">
                    <a:pos x="83" y="227"/>
                  </a:cxn>
                  <a:cxn ang="0">
                    <a:pos x="84" y="317"/>
                  </a:cxn>
                  <a:cxn ang="0">
                    <a:pos x="97" y="398"/>
                  </a:cxn>
                  <a:cxn ang="0">
                    <a:pos x="110" y="425"/>
                  </a:cxn>
                  <a:cxn ang="0">
                    <a:pos x="107" y="443"/>
                  </a:cxn>
                  <a:cxn ang="0">
                    <a:pos x="110" y="466"/>
                  </a:cxn>
                  <a:cxn ang="0">
                    <a:pos x="124" y="484"/>
                  </a:cxn>
                  <a:cxn ang="0">
                    <a:pos x="142" y="489"/>
                  </a:cxn>
                  <a:cxn ang="0">
                    <a:pos x="165" y="487"/>
                  </a:cxn>
                  <a:cxn ang="0">
                    <a:pos x="201" y="483"/>
                  </a:cxn>
                  <a:cxn ang="0">
                    <a:pos x="237" y="472"/>
                  </a:cxn>
                  <a:cxn ang="0">
                    <a:pos x="248" y="462"/>
                  </a:cxn>
                  <a:cxn ang="0">
                    <a:pos x="229" y="441"/>
                  </a:cxn>
                  <a:cxn ang="0">
                    <a:pos x="207" y="401"/>
                  </a:cxn>
                  <a:cxn ang="0">
                    <a:pos x="202" y="341"/>
                  </a:cxn>
                  <a:cxn ang="0">
                    <a:pos x="209" y="302"/>
                  </a:cxn>
                  <a:cxn ang="0">
                    <a:pos x="196" y="282"/>
                  </a:cxn>
                  <a:cxn ang="0">
                    <a:pos x="178" y="242"/>
                  </a:cxn>
                  <a:cxn ang="0">
                    <a:pos x="160" y="179"/>
                  </a:cxn>
                  <a:cxn ang="0">
                    <a:pos x="155" y="136"/>
                  </a:cxn>
                  <a:cxn ang="0">
                    <a:pos x="152" y="122"/>
                  </a:cxn>
                  <a:cxn ang="0">
                    <a:pos x="143" y="99"/>
                  </a:cxn>
                  <a:cxn ang="0">
                    <a:pos x="122" y="73"/>
                  </a:cxn>
                  <a:cxn ang="0">
                    <a:pos x="81" y="17"/>
                  </a:cxn>
                  <a:cxn ang="0">
                    <a:pos x="67" y="3"/>
                  </a:cxn>
                  <a:cxn ang="0">
                    <a:pos x="49" y="17"/>
                  </a:cxn>
                  <a:cxn ang="0">
                    <a:pos x="4" y="50"/>
                  </a:cxn>
                  <a:cxn ang="0">
                    <a:pos x="0" y="68"/>
                  </a:cxn>
                  <a:cxn ang="0">
                    <a:pos x="4" y="77"/>
                  </a:cxn>
                  <a:cxn ang="0">
                    <a:pos x="14" y="73"/>
                  </a:cxn>
                </a:cxnLst>
                <a:rect l="0" t="0" r="r" b="b"/>
                <a:pathLst>
                  <a:path w="252" h="489">
                    <a:moveTo>
                      <a:pt x="16" y="95"/>
                    </a:moveTo>
                    <a:lnTo>
                      <a:pt x="16" y="96"/>
                    </a:lnTo>
                    <a:lnTo>
                      <a:pt x="19" y="100"/>
                    </a:lnTo>
                    <a:lnTo>
                      <a:pt x="22" y="106"/>
                    </a:lnTo>
                    <a:lnTo>
                      <a:pt x="27" y="113"/>
                    </a:lnTo>
                    <a:lnTo>
                      <a:pt x="34" y="120"/>
                    </a:lnTo>
                    <a:lnTo>
                      <a:pt x="42" y="126"/>
                    </a:lnTo>
                    <a:lnTo>
                      <a:pt x="53" y="132"/>
                    </a:lnTo>
                    <a:lnTo>
                      <a:pt x="67" y="134"/>
                    </a:lnTo>
                    <a:lnTo>
                      <a:pt x="71" y="135"/>
                    </a:lnTo>
                    <a:lnTo>
                      <a:pt x="77" y="137"/>
                    </a:lnTo>
                    <a:lnTo>
                      <a:pt x="84" y="144"/>
                    </a:lnTo>
                    <a:lnTo>
                      <a:pt x="87" y="156"/>
                    </a:lnTo>
                    <a:lnTo>
                      <a:pt x="86" y="165"/>
                    </a:lnTo>
                    <a:lnTo>
                      <a:pt x="84" y="190"/>
                    </a:lnTo>
                    <a:lnTo>
                      <a:pt x="83" y="227"/>
                    </a:lnTo>
                    <a:lnTo>
                      <a:pt x="83" y="271"/>
                    </a:lnTo>
                    <a:lnTo>
                      <a:pt x="84" y="317"/>
                    </a:lnTo>
                    <a:lnTo>
                      <a:pt x="89" y="361"/>
                    </a:lnTo>
                    <a:lnTo>
                      <a:pt x="97" y="398"/>
                    </a:lnTo>
                    <a:lnTo>
                      <a:pt x="111" y="423"/>
                    </a:lnTo>
                    <a:lnTo>
                      <a:pt x="110" y="425"/>
                    </a:lnTo>
                    <a:lnTo>
                      <a:pt x="109" y="432"/>
                    </a:lnTo>
                    <a:lnTo>
                      <a:pt x="107" y="443"/>
                    </a:lnTo>
                    <a:lnTo>
                      <a:pt x="107" y="454"/>
                    </a:lnTo>
                    <a:lnTo>
                      <a:pt x="110" y="466"/>
                    </a:lnTo>
                    <a:lnTo>
                      <a:pt x="114" y="476"/>
                    </a:lnTo>
                    <a:lnTo>
                      <a:pt x="124" y="484"/>
                    </a:lnTo>
                    <a:lnTo>
                      <a:pt x="139" y="489"/>
                    </a:lnTo>
                    <a:lnTo>
                      <a:pt x="142" y="489"/>
                    </a:lnTo>
                    <a:lnTo>
                      <a:pt x="151" y="489"/>
                    </a:lnTo>
                    <a:lnTo>
                      <a:pt x="165" y="487"/>
                    </a:lnTo>
                    <a:lnTo>
                      <a:pt x="182" y="485"/>
                    </a:lnTo>
                    <a:lnTo>
                      <a:pt x="201" y="483"/>
                    </a:lnTo>
                    <a:lnTo>
                      <a:pt x="219" y="478"/>
                    </a:lnTo>
                    <a:lnTo>
                      <a:pt x="237" y="472"/>
                    </a:lnTo>
                    <a:lnTo>
                      <a:pt x="252" y="464"/>
                    </a:lnTo>
                    <a:lnTo>
                      <a:pt x="248" y="462"/>
                    </a:lnTo>
                    <a:lnTo>
                      <a:pt x="240" y="454"/>
                    </a:lnTo>
                    <a:lnTo>
                      <a:pt x="229" y="441"/>
                    </a:lnTo>
                    <a:lnTo>
                      <a:pt x="217" y="424"/>
                    </a:lnTo>
                    <a:lnTo>
                      <a:pt x="207" y="401"/>
                    </a:lnTo>
                    <a:lnTo>
                      <a:pt x="201" y="373"/>
                    </a:lnTo>
                    <a:lnTo>
                      <a:pt x="202" y="341"/>
                    </a:lnTo>
                    <a:lnTo>
                      <a:pt x="211" y="304"/>
                    </a:lnTo>
                    <a:lnTo>
                      <a:pt x="209" y="302"/>
                    </a:lnTo>
                    <a:lnTo>
                      <a:pt x="204" y="295"/>
                    </a:lnTo>
                    <a:lnTo>
                      <a:pt x="196" y="282"/>
                    </a:lnTo>
                    <a:lnTo>
                      <a:pt x="187" y="265"/>
                    </a:lnTo>
                    <a:lnTo>
                      <a:pt x="178" y="242"/>
                    </a:lnTo>
                    <a:lnTo>
                      <a:pt x="169" y="214"/>
                    </a:lnTo>
                    <a:lnTo>
                      <a:pt x="160" y="179"/>
                    </a:lnTo>
                    <a:lnTo>
                      <a:pt x="155" y="138"/>
                    </a:lnTo>
                    <a:lnTo>
                      <a:pt x="155" y="136"/>
                    </a:lnTo>
                    <a:lnTo>
                      <a:pt x="154" y="130"/>
                    </a:lnTo>
                    <a:lnTo>
                      <a:pt x="152" y="122"/>
                    </a:lnTo>
                    <a:lnTo>
                      <a:pt x="149" y="112"/>
                    </a:lnTo>
                    <a:lnTo>
                      <a:pt x="143" y="99"/>
                    </a:lnTo>
                    <a:lnTo>
                      <a:pt x="134" y="87"/>
                    </a:lnTo>
                    <a:lnTo>
                      <a:pt x="122" y="73"/>
                    </a:lnTo>
                    <a:lnTo>
                      <a:pt x="106" y="60"/>
                    </a:lnTo>
                    <a:lnTo>
                      <a:pt x="81" y="17"/>
                    </a:lnTo>
                    <a:lnTo>
                      <a:pt x="76" y="12"/>
                    </a:lnTo>
                    <a:lnTo>
                      <a:pt x="67" y="3"/>
                    </a:lnTo>
                    <a:lnTo>
                      <a:pt x="56" y="0"/>
                    </a:lnTo>
                    <a:lnTo>
                      <a:pt x="49" y="17"/>
                    </a:lnTo>
                    <a:lnTo>
                      <a:pt x="5" y="46"/>
                    </a:lnTo>
                    <a:lnTo>
                      <a:pt x="4" y="50"/>
                    </a:lnTo>
                    <a:lnTo>
                      <a:pt x="1" y="57"/>
                    </a:lnTo>
                    <a:lnTo>
                      <a:pt x="0" y="68"/>
                    </a:lnTo>
                    <a:lnTo>
                      <a:pt x="1" y="82"/>
                    </a:lnTo>
                    <a:lnTo>
                      <a:pt x="4" y="77"/>
                    </a:lnTo>
                    <a:lnTo>
                      <a:pt x="9" y="70"/>
                    </a:lnTo>
                    <a:lnTo>
                      <a:pt x="14" y="73"/>
                    </a:lnTo>
                    <a:lnTo>
                      <a:pt x="16" y="95"/>
                    </a:lnTo>
                    <a:close/>
                  </a:path>
                </a:pathLst>
              </a:custGeom>
              <a:solidFill>
                <a:srgbClr val="FFBF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0"/>
              <p:cNvSpPr>
                <a:spLocks/>
              </p:cNvSpPr>
              <p:nvPr/>
            </p:nvSpPr>
            <p:spPr bwMode="auto">
              <a:xfrm>
                <a:off x="4724" y="1272"/>
                <a:ext cx="140" cy="159"/>
              </a:xfrm>
              <a:custGeom>
                <a:avLst/>
                <a:gdLst/>
                <a:ahLst/>
                <a:cxnLst>
                  <a:cxn ang="0">
                    <a:pos x="248" y="10"/>
                  </a:cxn>
                  <a:cxn ang="0">
                    <a:pos x="247" y="9"/>
                  </a:cxn>
                  <a:cxn ang="0">
                    <a:pos x="244" y="5"/>
                  </a:cxn>
                  <a:cxn ang="0">
                    <a:pos x="237" y="2"/>
                  </a:cxn>
                  <a:cxn ang="0">
                    <a:pos x="228" y="0"/>
                  </a:cxn>
                  <a:cxn ang="0">
                    <a:pos x="214" y="1"/>
                  </a:cxn>
                  <a:cxn ang="0">
                    <a:pos x="195" y="5"/>
                  </a:cxn>
                  <a:cxn ang="0">
                    <a:pos x="172" y="17"/>
                  </a:cxn>
                  <a:cxn ang="0">
                    <a:pos x="143" y="35"/>
                  </a:cxn>
                  <a:cxn ang="0">
                    <a:pos x="209" y="54"/>
                  </a:cxn>
                  <a:cxn ang="0">
                    <a:pos x="102" y="58"/>
                  </a:cxn>
                  <a:cxn ang="0">
                    <a:pos x="14" y="117"/>
                  </a:cxn>
                  <a:cxn ang="0">
                    <a:pos x="12" y="122"/>
                  </a:cxn>
                  <a:cxn ang="0">
                    <a:pos x="6" y="137"/>
                  </a:cxn>
                  <a:cxn ang="0">
                    <a:pos x="2" y="158"/>
                  </a:cxn>
                  <a:cxn ang="0">
                    <a:pos x="0" y="185"/>
                  </a:cxn>
                  <a:cxn ang="0">
                    <a:pos x="6" y="216"/>
                  </a:cxn>
                  <a:cxn ang="0">
                    <a:pos x="22" y="251"/>
                  </a:cxn>
                  <a:cxn ang="0">
                    <a:pos x="51" y="285"/>
                  </a:cxn>
                  <a:cxn ang="0">
                    <a:pos x="97" y="319"/>
                  </a:cxn>
                  <a:cxn ang="0">
                    <a:pos x="98" y="315"/>
                  </a:cxn>
                  <a:cxn ang="0">
                    <a:pos x="103" y="305"/>
                  </a:cxn>
                  <a:cxn ang="0">
                    <a:pos x="109" y="290"/>
                  </a:cxn>
                  <a:cxn ang="0">
                    <a:pos x="117" y="273"/>
                  </a:cxn>
                  <a:cxn ang="0">
                    <a:pos x="126" y="255"/>
                  </a:cxn>
                  <a:cxn ang="0">
                    <a:pos x="135" y="238"/>
                  </a:cxn>
                  <a:cxn ang="0">
                    <a:pos x="146" y="225"/>
                  </a:cxn>
                  <a:cxn ang="0">
                    <a:pos x="155" y="217"/>
                  </a:cxn>
                  <a:cxn ang="0">
                    <a:pos x="64" y="261"/>
                  </a:cxn>
                  <a:cxn ang="0">
                    <a:pos x="67" y="257"/>
                  </a:cxn>
                  <a:cxn ang="0">
                    <a:pos x="76" y="246"/>
                  </a:cxn>
                  <a:cxn ang="0">
                    <a:pos x="91" y="230"/>
                  </a:cxn>
                  <a:cxn ang="0">
                    <a:pos x="111" y="213"/>
                  </a:cxn>
                  <a:cxn ang="0">
                    <a:pos x="134" y="196"/>
                  </a:cxn>
                  <a:cxn ang="0">
                    <a:pos x="163" y="181"/>
                  </a:cxn>
                  <a:cxn ang="0">
                    <a:pos x="194" y="169"/>
                  </a:cxn>
                  <a:cxn ang="0">
                    <a:pos x="228" y="166"/>
                  </a:cxn>
                  <a:cxn ang="0">
                    <a:pos x="232" y="162"/>
                  </a:cxn>
                  <a:cxn ang="0">
                    <a:pos x="244" y="154"/>
                  </a:cxn>
                  <a:cxn ang="0">
                    <a:pos x="257" y="140"/>
                  </a:cxn>
                  <a:cxn ang="0">
                    <a:pos x="271" y="121"/>
                  </a:cxn>
                  <a:cxn ang="0">
                    <a:pos x="281" y="99"/>
                  </a:cxn>
                  <a:cxn ang="0">
                    <a:pos x="282" y="72"/>
                  </a:cxn>
                  <a:cxn ang="0">
                    <a:pos x="272" y="42"/>
                  </a:cxn>
                  <a:cxn ang="0">
                    <a:pos x="248" y="10"/>
                  </a:cxn>
                </a:cxnLst>
                <a:rect l="0" t="0" r="r" b="b"/>
                <a:pathLst>
                  <a:path w="282" h="319">
                    <a:moveTo>
                      <a:pt x="248" y="10"/>
                    </a:moveTo>
                    <a:lnTo>
                      <a:pt x="247" y="9"/>
                    </a:lnTo>
                    <a:lnTo>
                      <a:pt x="244" y="5"/>
                    </a:lnTo>
                    <a:lnTo>
                      <a:pt x="237" y="2"/>
                    </a:lnTo>
                    <a:lnTo>
                      <a:pt x="228" y="0"/>
                    </a:lnTo>
                    <a:lnTo>
                      <a:pt x="214" y="1"/>
                    </a:lnTo>
                    <a:lnTo>
                      <a:pt x="195" y="5"/>
                    </a:lnTo>
                    <a:lnTo>
                      <a:pt x="172" y="17"/>
                    </a:lnTo>
                    <a:lnTo>
                      <a:pt x="143" y="35"/>
                    </a:lnTo>
                    <a:lnTo>
                      <a:pt x="209" y="54"/>
                    </a:lnTo>
                    <a:lnTo>
                      <a:pt x="102" y="58"/>
                    </a:lnTo>
                    <a:lnTo>
                      <a:pt x="14" y="117"/>
                    </a:lnTo>
                    <a:lnTo>
                      <a:pt x="12" y="122"/>
                    </a:lnTo>
                    <a:lnTo>
                      <a:pt x="6" y="137"/>
                    </a:lnTo>
                    <a:lnTo>
                      <a:pt x="2" y="158"/>
                    </a:lnTo>
                    <a:lnTo>
                      <a:pt x="0" y="185"/>
                    </a:lnTo>
                    <a:lnTo>
                      <a:pt x="6" y="216"/>
                    </a:lnTo>
                    <a:lnTo>
                      <a:pt x="22" y="251"/>
                    </a:lnTo>
                    <a:lnTo>
                      <a:pt x="51" y="285"/>
                    </a:lnTo>
                    <a:lnTo>
                      <a:pt x="97" y="319"/>
                    </a:lnTo>
                    <a:lnTo>
                      <a:pt x="98" y="315"/>
                    </a:lnTo>
                    <a:lnTo>
                      <a:pt x="103" y="305"/>
                    </a:lnTo>
                    <a:lnTo>
                      <a:pt x="109" y="290"/>
                    </a:lnTo>
                    <a:lnTo>
                      <a:pt x="117" y="273"/>
                    </a:lnTo>
                    <a:lnTo>
                      <a:pt x="126" y="255"/>
                    </a:lnTo>
                    <a:lnTo>
                      <a:pt x="135" y="238"/>
                    </a:lnTo>
                    <a:lnTo>
                      <a:pt x="146" y="225"/>
                    </a:lnTo>
                    <a:lnTo>
                      <a:pt x="155" y="217"/>
                    </a:lnTo>
                    <a:lnTo>
                      <a:pt x="64" y="261"/>
                    </a:lnTo>
                    <a:lnTo>
                      <a:pt x="67" y="257"/>
                    </a:lnTo>
                    <a:lnTo>
                      <a:pt x="76" y="246"/>
                    </a:lnTo>
                    <a:lnTo>
                      <a:pt x="91" y="230"/>
                    </a:lnTo>
                    <a:lnTo>
                      <a:pt x="111" y="213"/>
                    </a:lnTo>
                    <a:lnTo>
                      <a:pt x="134" y="196"/>
                    </a:lnTo>
                    <a:lnTo>
                      <a:pt x="163" y="181"/>
                    </a:lnTo>
                    <a:lnTo>
                      <a:pt x="194" y="169"/>
                    </a:lnTo>
                    <a:lnTo>
                      <a:pt x="228" y="166"/>
                    </a:lnTo>
                    <a:lnTo>
                      <a:pt x="232" y="162"/>
                    </a:lnTo>
                    <a:lnTo>
                      <a:pt x="244" y="154"/>
                    </a:lnTo>
                    <a:lnTo>
                      <a:pt x="257" y="140"/>
                    </a:lnTo>
                    <a:lnTo>
                      <a:pt x="271" y="121"/>
                    </a:lnTo>
                    <a:lnTo>
                      <a:pt x="281" y="99"/>
                    </a:lnTo>
                    <a:lnTo>
                      <a:pt x="282" y="72"/>
                    </a:lnTo>
                    <a:lnTo>
                      <a:pt x="272" y="42"/>
                    </a:lnTo>
                    <a:lnTo>
                      <a:pt x="248" y="10"/>
                    </a:lnTo>
                    <a:close/>
                  </a:path>
                </a:pathLst>
              </a:custGeom>
              <a:solidFill>
                <a:srgbClr val="99FFB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31"/>
              <p:cNvSpPr>
                <a:spLocks/>
              </p:cNvSpPr>
              <p:nvPr/>
            </p:nvSpPr>
            <p:spPr bwMode="auto">
              <a:xfrm>
                <a:off x="4710" y="1268"/>
                <a:ext cx="28" cy="52"/>
              </a:xfrm>
              <a:custGeom>
                <a:avLst/>
                <a:gdLst/>
                <a:ahLst/>
                <a:cxnLst>
                  <a:cxn ang="0">
                    <a:pos x="21" y="102"/>
                  </a:cxn>
                  <a:cxn ang="0">
                    <a:pos x="0" y="0"/>
                  </a:cxn>
                  <a:cxn ang="0">
                    <a:pos x="55" y="88"/>
                  </a:cxn>
                  <a:cxn ang="0">
                    <a:pos x="21" y="102"/>
                  </a:cxn>
                </a:cxnLst>
                <a:rect l="0" t="0" r="r" b="b"/>
                <a:pathLst>
                  <a:path w="55" h="102">
                    <a:moveTo>
                      <a:pt x="21" y="102"/>
                    </a:moveTo>
                    <a:lnTo>
                      <a:pt x="0" y="0"/>
                    </a:lnTo>
                    <a:lnTo>
                      <a:pt x="55" y="88"/>
                    </a:lnTo>
                    <a:lnTo>
                      <a:pt x="21" y="10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32"/>
              <p:cNvSpPr>
                <a:spLocks/>
              </p:cNvSpPr>
              <p:nvPr/>
            </p:nvSpPr>
            <p:spPr bwMode="auto">
              <a:xfrm>
                <a:off x="4865" y="1089"/>
                <a:ext cx="83" cy="97"/>
              </a:xfrm>
              <a:custGeom>
                <a:avLst/>
                <a:gdLst/>
                <a:ahLst/>
                <a:cxnLst>
                  <a:cxn ang="0">
                    <a:pos x="2" y="81"/>
                  </a:cxn>
                  <a:cxn ang="0">
                    <a:pos x="0" y="193"/>
                  </a:cxn>
                  <a:cxn ang="0">
                    <a:pos x="46" y="182"/>
                  </a:cxn>
                  <a:cxn ang="0">
                    <a:pos x="53" y="133"/>
                  </a:cxn>
                  <a:cxn ang="0">
                    <a:pos x="70" y="179"/>
                  </a:cxn>
                  <a:cxn ang="0">
                    <a:pos x="111" y="170"/>
                  </a:cxn>
                  <a:cxn ang="0">
                    <a:pos x="121" y="74"/>
                  </a:cxn>
                  <a:cxn ang="0">
                    <a:pos x="139" y="135"/>
                  </a:cxn>
                  <a:cxn ang="0">
                    <a:pos x="140" y="132"/>
                  </a:cxn>
                  <a:cxn ang="0">
                    <a:pos x="145" y="120"/>
                  </a:cxn>
                  <a:cxn ang="0">
                    <a:pos x="150" y="104"/>
                  </a:cxn>
                  <a:cxn ang="0">
                    <a:pos x="157" y="85"/>
                  </a:cxn>
                  <a:cxn ang="0">
                    <a:pos x="161" y="63"/>
                  </a:cxn>
                  <a:cxn ang="0">
                    <a:pos x="165" y="40"/>
                  </a:cxn>
                  <a:cxn ang="0">
                    <a:pos x="166" y="19"/>
                  </a:cxn>
                  <a:cxn ang="0">
                    <a:pos x="162" y="0"/>
                  </a:cxn>
                  <a:cxn ang="0">
                    <a:pos x="113" y="23"/>
                  </a:cxn>
                  <a:cxn ang="0">
                    <a:pos x="93" y="111"/>
                  </a:cxn>
                  <a:cxn ang="0">
                    <a:pos x="86" y="28"/>
                  </a:cxn>
                  <a:cxn ang="0">
                    <a:pos x="84" y="31"/>
                  </a:cxn>
                  <a:cxn ang="0">
                    <a:pos x="79" y="36"/>
                  </a:cxn>
                  <a:cxn ang="0">
                    <a:pos x="71" y="46"/>
                  </a:cxn>
                  <a:cxn ang="0">
                    <a:pos x="60" y="56"/>
                  </a:cxn>
                  <a:cxn ang="0">
                    <a:pos x="47" y="65"/>
                  </a:cxn>
                  <a:cxn ang="0">
                    <a:pos x="33" y="74"/>
                  </a:cxn>
                  <a:cxn ang="0">
                    <a:pos x="18" y="80"/>
                  </a:cxn>
                  <a:cxn ang="0">
                    <a:pos x="2" y="81"/>
                  </a:cxn>
                </a:cxnLst>
                <a:rect l="0" t="0" r="r" b="b"/>
                <a:pathLst>
                  <a:path w="166" h="193">
                    <a:moveTo>
                      <a:pt x="2" y="81"/>
                    </a:moveTo>
                    <a:lnTo>
                      <a:pt x="0" y="193"/>
                    </a:lnTo>
                    <a:lnTo>
                      <a:pt x="46" y="182"/>
                    </a:lnTo>
                    <a:lnTo>
                      <a:pt x="53" y="133"/>
                    </a:lnTo>
                    <a:lnTo>
                      <a:pt x="70" y="179"/>
                    </a:lnTo>
                    <a:lnTo>
                      <a:pt x="111" y="170"/>
                    </a:lnTo>
                    <a:lnTo>
                      <a:pt x="121" y="74"/>
                    </a:lnTo>
                    <a:lnTo>
                      <a:pt x="139" y="135"/>
                    </a:lnTo>
                    <a:lnTo>
                      <a:pt x="140" y="132"/>
                    </a:lnTo>
                    <a:lnTo>
                      <a:pt x="145" y="120"/>
                    </a:lnTo>
                    <a:lnTo>
                      <a:pt x="150" y="104"/>
                    </a:lnTo>
                    <a:lnTo>
                      <a:pt x="157" y="85"/>
                    </a:lnTo>
                    <a:lnTo>
                      <a:pt x="161" y="63"/>
                    </a:lnTo>
                    <a:lnTo>
                      <a:pt x="165" y="40"/>
                    </a:lnTo>
                    <a:lnTo>
                      <a:pt x="166" y="19"/>
                    </a:lnTo>
                    <a:lnTo>
                      <a:pt x="162" y="0"/>
                    </a:lnTo>
                    <a:lnTo>
                      <a:pt x="113" y="23"/>
                    </a:lnTo>
                    <a:lnTo>
                      <a:pt x="93" y="111"/>
                    </a:lnTo>
                    <a:lnTo>
                      <a:pt x="86" y="28"/>
                    </a:lnTo>
                    <a:lnTo>
                      <a:pt x="84" y="31"/>
                    </a:lnTo>
                    <a:lnTo>
                      <a:pt x="79" y="36"/>
                    </a:lnTo>
                    <a:lnTo>
                      <a:pt x="71" y="46"/>
                    </a:lnTo>
                    <a:lnTo>
                      <a:pt x="60" y="56"/>
                    </a:lnTo>
                    <a:lnTo>
                      <a:pt x="47" y="65"/>
                    </a:lnTo>
                    <a:lnTo>
                      <a:pt x="33" y="74"/>
                    </a:lnTo>
                    <a:lnTo>
                      <a:pt x="18" y="80"/>
                    </a:lnTo>
                    <a:lnTo>
                      <a:pt x="2" y="81"/>
                    </a:lnTo>
                    <a:close/>
                  </a:path>
                </a:pathLst>
              </a:custGeom>
              <a:solidFill>
                <a:srgbClr val="3F87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33"/>
              <p:cNvSpPr>
                <a:spLocks/>
              </p:cNvSpPr>
              <p:nvPr/>
            </p:nvSpPr>
            <p:spPr bwMode="auto">
              <a:xfrm>
                <a:off x="4860" y="1225"/>
                <a:ext cx="62" cy="50"/>
              </a:xfrm>
              <a:custGeom>
                <a:avLst/>
                <a:gdLst/>
                <a:ahLst/>
                <a:cxnLst>
                  <a:cxn ang="0">
                    <a:pos x="10" y="0"/>
                  </a:cxn>
                  <a:cxn ang="0">
                    <a:pos x="9" y="4"/>
                  </a:cxn>
                  <a:cxn ang="0">
                    <a:pos x="5" y="14"/>
                  </a:cxn>
                  <a:cxn ang="0">
                    <a:pos x="2" y="28"/>
                  </a:cxn>
                  <a:cxn ang="0">
                    <a:pos x="0" y="44"/>
                  </a:cxn>
                  <a:cxn ang="0">
                    <a:pos x="1" y="61"/>
                  </a:cxn>
                  <a:cxn ang="0">
                    <a:pos x="7" y="77"/>
                  </a:cxn>
                  <a:cxn ang="0">
                    <a:pos x="18" y="91"/>
                  </a:cxn>
                  <a:cxn ang="0">
                    <a:pos x="38" y="100"/>
                  </a:cxn>
                  <a:cxn ang="0">
                    <a:pos x="55" y="83"/>
                  </a:cxn>
                  <a:cxn ang="0">
                    <a:pos x="35" y="46"/>
                  </a:cxn>
                  <a:cxn ang="0">
                    <a:pos x="73" y="59"/>
                  </a:cxn>
                  <a:cxn ang="0">
                    <a:pos x="123" y="3"/>
                  </a:cxn>
                  <a:cxn ang="0">
                    <a:pos x="121" y="4"/>
                  </a:cxn>
                  <a:cxn ang="0">
                    <a:pos x="114" y="7"/>
                  </a:cxn>
                  <a:cxn ang="0">
                    <a:pos x="102" y="11"/>
                  </a:cxn>
                  <a:cxn ang="0">
                    <a:pos x="88" y="14"/>
                  </a:cxn>
                  <a:cxn ang="0">
                    <a:pos x="71" y="16"/>
                  </a:cxn>
                  <a:cxn ang="0">
                    <a:pos x="51" y="15"/>
                  </a:cxn>
                  <a:cxn ang="0">
                    <a:pos x="32" y="11"/>
                  </a:cxn>
                  <a:cxn ang="0">
                    <a:pos x="10" y="0"/>
                  </a:cxn>
                </a:cxnLst>
                <a:rect l="0" t="0" r="r" b="b"/>
                <a:pathLst>
                  <a:path w="123" h="100">
                    <a:moveTo>
                      <a:pt x="10" y="0"/>
                    </a:moveTo>
                    <a:lnTo>
                      <a:pt x="9" y="4"/>
                    </a:lnTo>
                    <a:lnTo>
                      <a:pt x="5" y="14"/>
                    </a:lnTo>
                    <a:lnTo>
                      <a:pt x="2" y="28"/>
                    </a:lnTo>
                    <a:lnTo>
                      <a:pt x="0" y="44"/>
                    </a:lnTo>
                    <a:lnTo>
                      <a:pt x="1" y="61"/>
                    </a:lnTo>
                    <a:lnTo>
                      <a:pt x="7" y="77"/>
                    </a:lnTo>
                    <a:lnTo>
                      <a:pt x="18" y="91"/>
                    </a:lnTo>
                    <a:lnTo>
                      <a:pt x="38" y="100"/>
                    </a:lnTo>
                    <a:lnTo>
                      <a:pt x="55" y="83"/>
                    </a:lnTo>
                    <a:lnTo>
                      <a:pt x="35" y="46"/>
                    </a:lnTo>
                    <a:lnTo>
                      <a:pt x="73" y="59"/>
                    </a:lnTo>
                    <a:lnTo>
                      <a:pt x="123" y="3"/>
                    </a:lnTo>
                    <a:lnTo>
                      <a:pt x="121" y="4"/>
                    </a:lnTo>
                    <a:lnTo>
                      <a:pt x="114" y="7"/>
                    </a:lnTo>
                    <a:lnTo>
                      <a:pt x="102" y="11"/>
                    </a:lnTo>
                    <a:lnTo>
                      <a:pt x="88" y="14"/>
                    </a:lnTo>
                    <a:lnTo>
                      <a:pt x="71" y="16"/>
                    </a:lnTo>
                    <a:lnTo>
                      <a:pt x="51" y="15"/>
                    </a:lnTo>
                    <a:lnTo>
                      <a:pt x="32" y="11"/>
                    </a:lnTo>
                    <a:lnTo>
                      <a:pt x="10" y="0"/>
                    </a:lnTo>
                    <a:close/>
                  </a:path>
                </a:pathLst>
              </a:custGeom>
              <a:solidFill>
                <a:srgbClr val="3F87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34"/>
              <p:cNvSpPr>
                <a:spLocks/>
              </p:cNvSpPr>
              <p:nvPr/>
            </p:nvSpPr>
            <p:spPr bwMode="auto">
              <a:xfrm>
                <a:off x="4877" y="1124"/>
                <a:ext cx="145" cy="175"/>
              </a:xfrm>
              <a:custGeom>
                <a:avLst/>
                <a:gdLst/>
                <a:ahLst/>
                <a:cxnLst>
                  <a:cxn ang="0">
                    <a:pos x="161" y="103"/>
                  </a:cxn>
                  <a:cxn ang="0">
                    <a:pos x="160" y="106"/>
                  </a:cxn>
                  <a:cxn ang="0">
                    <a:pos x="158" y="111"/>
                  </a:cxn>
                  <a:cxn ang="0">
                    <a:pos x="153" y="119"/>
                  </a:cxn>
                  <a:cxn ang="0">
                    <a:pos x="148" y="129"/>
                  </a:cxn>
                  <a:cxn ang="0">
                    <a:pos x="140" y="139"/>
                  </a:cxn>
                  <a:cxn ang="0">
                    <a:pos x="130" y="148"/>
                  </a:cxn>
                  <a:cxn ang="0">
                    <a:pos x="119" y="155"/>
                  </a:cxn>
                  <a:cxn ang="0">
                    <a:pos x="105" y="159"/>
                  </a:cxn>
                  <a:cxn ang="0">
                    <a:pos x="163" y="156"/>
                  </a:cxn>
                  <a:cxn ang="0">
                    <a:pos x="0" y="350"/>
                  </a:cxn>
                  <a:cxn ang="0">
                    <a:pos x="277" y="70"/>
                  </a:cxn>
                  <a:cxn ang="0">
                    <a:pos x="279" y="66"/>
                  </a:cxn>
                  <a:cxn ang="0">
                    <a:pos x="284" y="57"/>
                  </a:cxn>
                  <a:cxn ang="0">
                    <a:pos x="288" y="46"/>
                  </a:cxn>
                  <a:cxn ang="0">
                    <a:pos x="291" y="32"/>
                  </a:cxn>
                  <a:cxn ang="0">
                    <a:pos x="289" y="18"/>
                  </a:cxn>
                  <a:cxn ang="0">
                    <a:pos x="281" y="8"/>
                  </a:cxn>
                  <a:cxn ang="0">
                    <a:pos x="265" y="1"/>
                  </a:cxn>
                  <a:cxn ang="0">
                    <a:pos x="239" y="0"/>
                  </a:cxn>
                  <a:cxn ang="0">
                    <a:pos x="235" y="2"/>
                  </a:cxn>
                  <a:cxn ang="0">
                    <a:pos x="225" y="7"/>
                  </a:cxn>
                  <a:cxn ang="0">
                    <a:pos x="211" y="16"/>
                  </a:cxn>
                  <a:cxn ang="0">
                    <a:pos x="195" y="27"/>
                  </a:cxn>
                  <a:cxn ang="0">
                    <a:pos x="180" y="42"/>
                  </a:cxn>
                  <a:cxn ang="0">
                    <a:pos x="167" y="61"/>
                  </a:cxn>
                  <a:cxn ang="0">
                    <a:pos x="160" y="80"/>
                  </a:cxn>
                  <a:cxn ang="0">
                    <a:pos x="161" y="103"/>
                  </a:cxn>
                </a:cxnLst>
                <a:rect l="0" t="0" r="r" b="b"/>
                <a:pathLst>
                  <a:path w="291" h="350">
                    <a:moveTo>
                      <a:pt x="161" y="103"/>
                    </a:moveTo>
                    <a:lnTo>
                      <a:pt x="160" y="106"/>
                    </a:lnTo>
                    <a:lnTo>
                      <a:pt x="158" y="111"/>
                    </a:lnTo>
                    <a:lnTo>
                      <a:pt x="153" y="119"/>
                    </a:lnTo>
                    <a:lnTo>
                      <a:pt x="148" y="129"/>
                    </a:lnTo>
                    <a:lnTo>
                      <a:pt x="140" y="139"/>
                    </a:lnTo>
                    <a:lnTo>
                      <a:pt x="130" y="148"/>
                    </a:lnTo>
                    <a:lnTo>
                      <a:pt x="119" y="155"/>
                    </a:lnTo>
                    <a:lnTo>
                      <a:pt x="105" y="159"/>
                    </a:lnTo>
                    <a:lnTo>
                      <a:pt x="163" y="156"/>
                    </a:lnTo>
                    <a:lnTo>
                      <a:pt x="0" y="350"/>
                    </a:lnTo>
                    <a:lnTo>
                      <a:pt x="277" y="70"/>
                    </a:lnTo>
                    <a:lnTo>
                      <a:pt x="279" y="66"/>
                    </a:lnTo>
                    <a:lnTo>
                      <a:pt x="284" y="57"/>
                    </a:lnTo>
                    <a:lnTo>
                      <a:pt x="288" y="46"/>
                    </a:lnTo>
                    <a:lnTo>
                      <a:pt x="291" y="32"/>
                    </a:lnTo>
                    <a:lnTo>
                      <a:pt x="289" y="18"/>
                    </a:lnTo>
                    <a:lnTo>
                      <a:pt x="281" y="8"/>
                    </a:lnTo>
                    <a:lnTo>
                      <a:pt x="265" y="1"/>
                    </a:lnTo>
                    <a:lnTo>
                      <a:pt x="239" y="0"/>
                    </a:lnTo>
                    <a:lnTo>
                      <a:pt x="235" y="2"/>
                    </a:lnTo>
                    <a:lnTo>
                      <a:pt x="225" y="7"/>
                    </a:lnTo>
                    <a:lnTo>
                      <a:pt x="211" y="16"/>
                    </a:lnTo>
                    <a:lnTo>
                      <a:pt x="195" y="27"/>
                    </a:lnTo>
                    <a:lnTo>
                      <a:pt x="180" y="42"/>
                    </a:lnTo>
                    <a:lnTo>
                      <a:pt x="167" y="61"/>
                    </a:lnTo>
                    <a:lnTo>
                      <a:pt x="160" y="80"/>
                    </a:lnTo>
                    <a:lnTo>
                      <a:pt x="161" y="103"/>
                    </a:lnTo>
                    <a:close/>
                  </a:path>
                </a:pathLst>
              </a:custGeom>
              <a:solidFill>
                <a:srgbClr val="BF7F5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35"/>
              <p:cNvSpPr>
                <a:spLocks/>
              </p:cNvSpPr>
              <p:nvPr/>
            </p:nvSpPr>
            <p:spPr bwMode="auto">
              <a:xfrm>
                <a:off x="4810" y="1144"/>
                <a:ext cx="227" cy="269"/>
              </a:xfrm>
              <a:custGeom>
                <a:avLst/>
                <a:gdLst/>
                <a:ahLst/>
                <a:cxnLst>
                  <a:cxn ang="0">
                    <a:pos x="30" y="538"/>
                  </a:cxn>
                  <a:cxn ang="0">
                    <a:pos x="397" y="144"/>
                  </a:cxn>
                  <a:cxn ang="0">
                    <a:pos x="400" y="140"/>
                  </a:cxn>
                  <a:cxn ang="0">
                    <a:pos x="408" y="130"/>
                  </a:cxn>
                  <a:cxn ang="0">
                    <a:pos x="419" y="115"/>
                  </a:cxn>
                  <a:cxn ang="0">
                    <a:pos x="431" y="96"/>
                  </a:cxn>
                  <a:cxn ang="0">
                    <a:pos x="442" y="74"/>
                  </a:cxn>
                  <a:cxn ang="0">
                    <a:pos x="450" y="49"/>
                  </a:cxn>
                  <a:cxn ang="0">
                    <a:pos x="454" y="24"/>
                  </a:cxn>
                  <a:cxn ang="0">
                    <a:pos x="451" y="0"/>
                  </a:cxn>
                  <a:cxn ang="0">
                    <a:pos x="451" y="2"/>
                  </a:cxn>
                  <a:cxn ang="0">
                    <a:pos x="449" y="9"/>
                  </a:cxn>
                  <a:cxn ang="0">
                    <a:pos x="446" y="18"/>
                  </a:cxn>
                  <a:cxn ang="0">
                    <a:pos x="442" y="31"/>
                  </a:cxn>
                  <a:cxn ang="0">
                    <a:pos x="435" y="45"/>
                  </a:cxn>
                  <a:cxn ang="0">
                    <a:pos x="426" y="60"/>
                  </a:cxn>
                  <a:cxn ang="0">
                    <a:pos x="413" y="75"/>
                  </a:cxn>
                  <a:cxn ang="0">
                    <a:pos x="397" y="89"/>
                  </a:cxn>
                  <a:cxn ang="0">
                    <a:pos x="141" y="342"/>
                  </a:cxn>
                  <a:cxn ang="0">
                    <a:pos x="140" y="347"/>
                  </a:cxn>
                  <a:cxn ang="0">
                    <a:pos x="136" y="358"/>
                  </a:cxn>
                  <a:cxn ang="0">
                    <a:pos x="130" y="374"/>
                  </a:cxn>
                  <a:cxn ang="0">
                    <a:pos x="120" y="396"/>
                  </a:cxn>
                  <a:cxn ang="0">
                    <a:pos x="107" y="419"/>
                  </a:cxn>
                  <a:cxn ang="0">
                    <a:pos x="90" y="442"/>
                  </a:cxn>
                  <a:cxn ang="0">
                    <a:pos x="69" y="465"/>
                  </a:cxn>
                  <a:cxn ang="0">
                    <a:pos x="43" y="485"/>
                  </a:cxn>
                  <a:cxn ang="0">
                    <a:pos x="39" y="487"/>
                  </a:cxn>
                  <a:cxn ang="0">
                    <a:pos x="30" y="492"/>
                  </a:cxn>
                  <a:cxn ang="0">
                    <a:pos x="19" y="500"/>
                  </a:cxn>
                  <a:cxn ang="0">
                    <a:pos x="8" y="509"/>
                  </a:cxn>
                  <a:cxn ang="0">
                    <a:pos x="0" y="518"/>
                  </a:cxn>
                  <a:cxn ang="0">
                    <a:pos x="0" y="526"/>
                  </a:cxn>
                  <a:cxn ang="0">
                    <a:pos x="9" y="533"/>
                  </a:cxn>
                  <a:cxn ang="0">
                    <a:pos x="30" y="538"/>
                  </a:cxn>
                </a:cxnLst>
                <a:rect l="0" t="0" r="r" b="b"/>
                <a:pathLst>
                  <a:path w="454" h="538">
                    <a:moveTo>
                      <a:pt x="30" y="538"/>
                    </a:moveTo>
                    <a:lnTo>
                      <a:pt x="397" y="144"/>
                    </a:lnTo>
                    <a:lnTo>
                      <a:pt x="400" y="140"/>
                    </a:lnTo>
                    <a:lnTo>
                      <a:pt x="408" y="130"/>
                    </a:lnTo>
                    <a:lnTo>
                      <a:pt x="419" y="115"/>
                    </a:lnTo>
                    <a:lnTo>
                      <a:pt x="431" y="96"/>
                    </a:lnTo>
                    <a:lnTo>
                      <a:pt x="442" y="74"/>
                    </a:lnTo>
                    <a:lnTo>
                      <a:pt x="450" y="49"/>
                    </a:lnTo>
                    <a:lnTo>
                      <a:pt x="454" y="24"/>
                    </a:lnTo>
                    <a:lnTo>
                      <a:pt x="451" y="0"/>
                    </a:lnTo>
                    <a:lnTo>
                      <a:pt x="451" y="2"/>
                    </a:lnTo>
                    <a:lnTo>
                      <a:pt x="449" y="9"/>
                    </a:lnTo>
                    <a:lnTo>
                      <a:pt x="446" y="18"/>
                    </a:lnTo>
                    <a:lnTo>
                      <a:pt x="442" y="31"/>
                    </a:lnTo>
                    <a:lnTo>
                      <a:pt x="435" y="45"/>
                    </a:lnTo>
                    <a:lnTo>
                      <a:pt x="426" y="60"/>
                    </a:lnTo>
                    <a:lnTo>
                      <a:pt x="413" y="75"/>
                    </a:lnTo>
                    <a:lnTo>
                      <a:pt x="397" y="89"/>
                    </a:lnTo>
                    <a:lnTo>
                      <a:pt x="141" y="342"/>
                    </a:lnTo>
                    <a:lnTo>
                      <a:pt x="140" y="347"/>
                    </a:lnTo>
                    <a:lnTo>
                      <a:pt x="136" y="358"/>
                    </a:lnTo>
                    <a:lnTo>
                      <a:pt x="130" y="374"/>
                    </a:lnTo>
                    <a:lnTo>
                      <a:pt x="120" y="396"/>
                    </a:lnTo>
                    <a:lnTo>
                      <a:pt x="107" y="419"/>
                    </a:lnTo>
                    <a:lnTo>
                      <a:pt x="90" y="442"/>
                    </a:lnTo>
                    <a:lnTo>
                      <a:pt x="69" y="465"/>
                    </a:lnTo>
                    <a:lnTo>
                      <a:pt x="43" y="485"/>
                    </a:lnTo>
                    <a:lnTo>
                      <a:pt x="39" y="487"/>
                    </a:lnTo>
                    <a:lnTo>
                      <a:pt x="30" y="492"/>
                    </a:lnTo>
                    <a:lnTo>
                      <a:pt x="19" y="500"/>
                    </a:lnTo>
                    <a:lnTo>
                      <a:pt x="8" y="509"/>
                    </a:lnTo>
                    <a:lnTo>
                      <a:pt x="0" y="518"/>
                    </a:lnTo>
                    <a:lnTo>
                      <a:pt x="0" y="526"/>
                    </a:lnTo>
                    <a:lnTo>
                      <a:pt x="9" y="533"/>
                    </a:lnTo>
                    <a:lnTo>
                      <a:pt x="30" y="538"/>
                    </a:lnTo>
                    <a:close/>
                  </a:path>
                </a:pathLst>
              </a:custGeom>
              <a:solidFill>
                <a:srgbClr val="BF7F5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36"/>
              <p:cNvSpPr>
                <a:spLocks/>
              </p:cNvSpPr>
              <p:nvPr/>
            </p:nvSpPr>
            <p:spPr bwMode="auto">
              <a:xfrm>
                <a:off x="4445" y="1423"/>
                <a:ext cx="362" cy="73"/>
              </a:xfrm>
              <a:custGeom>
                <a:avLst/>
                <a:gdLst/>
                <a:ahLst/>
                <a:cxnLst>
                  <a:cxn ang="0">
                    <a:pos x="701" y="0"/>
                  </a:cxn>
                  <a:cxn ang="0">
                    <a:pos x="671" y="56"/>
                  </a:cxn>
                  <a:cxn ang="0">
                    <a:pos x="588" y="22"/>
                  </a:cxn>
                  <a:cxn ang="0">
                    <a:pos x="587" y="23"/>
                  </a:cxn>
                  <a:cxn ang="0">
                    <a:pos x="583" y="24"/>
                  </a:cxn>
                  <a:cxn ang="0">
                    <a:pos x="576" y="27"/>
                  </a:cxn>
                  <a:cxn ang="0">
                    <a:pos x="566" y="32"/>
                  </a:cxn>
                  <a:cxn ang="0">
                    <a:pos x="555" y="35"/>
                  </a:cxn>
                  <a:cxn ang="0">
                    <a:pos x="542" y="40"/>
                  </a:cxn>
                  <a:cxn ang="0">
                    <a:pos x="528" y="45"/>
                  </a:cxn>
                  <a:cxn ang="0">
                    <a:pos x="513" y="49"/>
                  </a:cxn>
                  <a:cxn ang="0">
                    <a:pos x="497" y="53"/>
                  </a:cxn>
                  <a:cxn ang="0">
                    <a:pos x="482" y="55"/>
                  </a:cxn>
                  <a:cxn ang="0">
                    <a:pos x="466" y="56"/>
                  </a:cxn>
                  <a:cxn ang="0">
                    <a:pos x="451" y="56"/>
                  </a:cxn>
                  <a:cxn ang="0">
                    <a:pos x="436" y="54"/>
                  </a:cxn>
                  <a:cxn ang="0">
                    <a:pos x="422" y="49"/>
                  </a:cxn>
                  <a:cxn ang="0">
                    <a:pos x="410" y="42"/>
                  </a:cxn>
                  <a:cxn ang="0">
                    <a:pos x="399" y="33"/>
                  </a:cxn>
                  <a:cxn ang="0">
                    <a:pos x="60" y="70"/>
                  </a:cxn>
                  <a:cxn ang="0">
                    <a:pos x="0" y="146"/>
                  </a:cxn>
                  <a:cxn ang="0">
                    <a:pos x="677" y="71"/>
                  </a:cxn>
                  <a:cxn ang="0">
                    <a:pos x="681" y="70"/>
                  </a:cxn>
                  <a:cxn ang="0">
                    <a:pos x="690" y="66"/>
                  </a:cxn>
                  <a:cxn ang="0">
                    <a:pos x="703" y="60"/>
                  </a:cxn>
                  <a:cxn ang="0">
                    <a:pos x="714" y="51"/>
                  </a:cxn>
                  <a:cxn ang="0">
                    <a:pos x="723" y="41"/>
                  </a:cxn>
                  <a:cxn ang="0">
                    <a:pos x="726" y="30"/>
                  </a:cxn>
                  <a:cxn ang="0">
                    <a:pos x="720" y="16"/>
                  </a:cxn>
                  <a:cxn ang="0">
                    <a:pos x="701" y="0"/>
                  </a:cxn>
                </a:cxnLst>
                <a:rect l="0" t="0" r="r" b="b"/>
                <a:pathLst>
                  <a:path w="726" h="146">
                    <a:moveTo>
                      <a:pt x="701" y="0"/>
                    </a:moveTo>
                    <a:lnTo>
                      <a:pt x="671" y="56"/>
                    </a:lnTo>
                    <a:lnTo>
                      <a:pt x="588" y="22"/>
                    </a:lnTo>
                    <a:lnTo>
                      <a:pt x="587" y="23"/>
                    </a:lnTo>
                    <a:lnTo>
                      <a:pt x="583" y="24"/>
                    </a:lnTo>
                    <a:lnTo>
                      <a:pt x="576" y="27"/>
                    </a:lnTo>
                    <a:lnTo>
                      <a:pt x="566" y="32"/>
                    </a:lnTo>
                    <a:lnTo>
                      <a:pt x="555" y="35"/>
                    </a:lnTo>
                    <a:lnTo>
                      <a:pt x="542" y="40"/>
                    </a:lnTo>
                    <a:lnTo>
                      <a:pt x="528" y="45"/>
                    </a:lnTo>
                    <a:lnTo>
                      <a:pt x="513" y="49"/>
                    </a:lnTo>
                    <a:lnTo>
                      <a:pt x="497" y="53"/>
                    </a:lnTo>
                    <a:lnTo>
                      <a:pt x="482" y="55"/>
                    </a:lnTo>
                    <a:lnTo>
                      <a:pt x="466" y="56"/>
                    </a:lnTo>
                    <a:lnTo>
                      <a:pt x="451" y="56"/>
                    </a:lnTo>
                    <a:lnTo>
                      <a:pt x="436" y="54"/>
                    </a:lnTo>
                    <a:lnTo>
                      <a:pt x="422" y="49"/>
                    </a:lnTo>
                    <a:lnTo>
                      <a:pt x="410" y="42"/>
                    </a:lnTo>
                    <a:lnTo>
                      <a:pt x="399" y="33"/>
                    </a:lnTo>
                    <a:lnTo>
                      <a:pt x="60" y="70"/>
                    </a:lnTo>
                    <a:lnTo>
                      <a:pt x="0" y="146"/>
                    </a:lnTo>
                    <a:lnTo>
                      <a:pt x="677" y="71"/>
                    </a:lnTo>
                    <a:lnTo>
                      <a:pt x="681" y="70"/>
                    </a:lnTo>
                    <a:lnTo>
                      <a:pt x="690" y="66"/>
                    </a:lnTo>
                    <a:lnTo>
                      <a:pt x="703" y="60"/>
                    </a:lnTo>
                    <a:lnTo>
                      <a:pt x="714" y="51"/>
                    </a:lnTo>
                    <a:lnTo>
                      <a:pt x="723" y="41"/>
                    </a:lnTo>
                    <a:lnTo>
                      <a:pt x="726" y="30"/>
                    </a:lnTo>
                    <a:lnTo>
                      <a:pt x="720" y="16"/>
                    </a:lnTo>
                    <a:lnTo>
                      <a:pt x="701" y="0"/>
                    </a:lnTo>
                    <a:close/>
                  </a:path>
                </a:pathLst>
              </a:custGeom>
              <a:solidFill>
                <a:srgbClr val="BF7F5E"/>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37"/>
              <p:cNvSpPr>
                <a:spLocks/>
              </p:cNvSpPr>
              <p:nvPr/>
            </p:nvSpPr>
            <p:spPr bwMode="auto">
              <a:xfrm>
                <a:off x="4348" y="1289"/>
                <a:ext cx="184" cy="123"/>
              </a:xfrm>
              <a:custGeom>
                <a:avLst/>
                <a:gdLst/>
                <a:ahLst/>
                <a:cxnLst>
                  <a:cxn ang="0">
                    <a:pos x="14" y="31"/>
                  </a:cxn>
                  <a:cxn ang="0">
                    <a:pos x="17" y="33"/>
                  </a:cxn>
                  <a:cxn ang="0">
                    <a:pos x="25" y="37"/>
                  </a:cxn>
                  <a:cxn ang="0">
                    <a:pos x="39" y="43"/>
                  </a:cxn>
                  <a:cxn ang="0">
                    <a:pos x="56" y="51"/>
                  </a:cxn>
                  <a:cxn ang="0">
                    <a:pos x="78" y="59"/>
                  </a:cxn>
                  <a:cxn ang="0">
                    <a:pos x="103" y="66"/>
                  </a:cxn>
                  <a:cxn ang="0">
                    <a:pos x="129" y="74"/>
                  </a:cxn>
                  <a:cxn ang="0">
                    <a:pos x="158" y="80"/>
                  </a:cxn>
                  <a:cxn ang="0">
                    <a:pos x="188" y="83"/>
                  </a:cxn>
                  <a:cxn ang="0">
                    <a:pos x="217" y="85"/>
                  </a:cxn>
                  <a:cxn ang="0">
                    <a:pos x="247" y="83"/>
                  </a:cxn>
                  <a:cxn ang="0">
                    <a:pos x="275" y="77"/>
                  </a:cxn>
                  <a:cxn ang="0">
                    <a:pos x="302" y="66"/>
                  </a:cxn>
                  <a:cxn ang="0">
                    <a:pos x="327" y="51"/>
                  </a:cxn>
                  <a:cxn ang="0">
                    <a:pos x="349" y="29"/>
                  </a:cxn>
                  <a:cxn ang="0">
                    <a:pos x="368" y="0"/>
                  </a:cxn>
                  <a:cxn ang="0">
                    <a:pos x="285" y="246"/>
                  </a:cxn>
                  <a:cxn ang="0">
                    <a:pos x="284" y="243"/>
                  </a:cxn>
                  <a:cxn ang="0">
                    <a:pos x="279" y="235"/>
                  </a:cxn>
                  <a:cxn ang="0">
                    <a:pos x="271" y="224"/>
                  </a:cxn>
                  <a:cxn ang="0">
                    <a:pos x="259" y="208"/>
                  </a:cxn>
                  <a:cxn ang="0">
                    <a:pos x="243" y="190"/>
                  </a:cxn>
                  <a:cxn ang="0">
                    <a:pos x="224" y="171"/>
                  </a:cxn>
                  <a:cxn ang="0">
                    <a:pos x="199" y="151"/>
                  </a:cxn>
                  <a:cxn ang="0">
                    <a:pos x="171" y="132"/>
                  </a:cxn>
                  <a:cxn ang="0">
                    <a:pos x="0" y="27"/>
                  </a:cxn>
                  <a:cxn ang="0">
                    <a:pos x="14" y="31"/>
                  </a:cxn>
                </a:cxnLst>
                <a:rect l="0" t="0" r="r" b="b"/>
                <a:pathLst>
                  <a:path w="368" h="246">
                    <a:moveTo>
                      <a:pt x="14" y="31"/>
                    </a:moveTo>
                    <a:lnTo>
                      <a:pt x="17" y="33"/>
                    </a:lnTo>
                    <a:lnTo>
                      <a:pt x="25" y="37"/>
                    </a:lnTo>
                    <a:lnTo>
                      <a:pt x="39" y="43"/>
                    </a:lnTo>
                    <a:lnTo>
                      <a:pt x="56" y="51"/>
                    </a:lnTo>
                    <a:lnTo>
                      <a:pt x="78" y="59"/>
                    </a:lnTo>
                    <a:lnTo>
                      <a:pt x="103" y="66"/>
                    </a:lnTo>
                    <a:lnTo>
                      <a:pt x="129" y="74"/>
                    </a:lnTo>
                    <a:lnTo>
                      <a:pt x="158" y="80"/>
                    </a:lnTo>
                    <a:lnTo>
                      <a:pt x="188" y="83"/>
                    </a:lnTo>
                    <a:lnTo>
                      <a:pt x="217" y="85"/>
                    </a:lnTo>
                    <a:lnTo>
                      <a:pt x="247" y="83"/>
                    </a:lnTo>
                    <a:lnTo>
                      <a:pt x="275" y="77"/>
                    </a:lnTo>
                    <a:lnTo>
                      <a:pt x="302" y="66"/>
                    </a:lnTo>
                    <a:lnTo>
                      <a:pt x="327" y="51"/>
                    </a:lnTo>
                    <a:lnTo>
                      <a:pt x="349" y="29"/>
                    </a:lnTo>
                    <a:lnTo>
                      <a:pt x="368" y="0"/>
                    </a:lnTo>
                    <a:lnTo>
                      <a:pt x="285" y="246"/>
                    </a:lnTo>
                    <a:lnTo>
                      <a:pt x="284" y="243"/>
                    </a:lnTo>
                    <a:lnTo>
                      <a:pt x="279" y="235"/>
                    </a:lnTo>
                    <a:lnTo>
                      <a:pt x="271" y="224"/>
                    </a:lnTo>
                    <a:lnTo>
                      <a:pt x="259" y="208"/>
                    </a:lnTo>
                    <a:lnTo>
                      <a:pt x="243" y="190"/>
                    </a:lnTo>
                    <a:lnTo>
                      <a:pt x="224" y="171"/>
                    </a:lnTo>
                    <a:lnTo>
                      <a:pt x="199" y="151"/>
                    </a:lnTo>
                    <a:lnTo>
                      <a:pt x="171" y="132"/>
                    </a:lnTo>
                    <a:lnTo>
                      <a:pt x="0" y="27"/>
                    </a:lnTo>
                    <a:lnTo>
                      <a:pt x="14" y="31"/>
                    </a:lnTo>
                    <a:close/>
                  </a:path>
                </a:pathLst>
              </a:custGeom>
              <a:solidFill>
                <a:srgbClr val="EF969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38"/>
              <p:cNvSpPr>
                <a:spLocks/>
              </p:cNvSpPr>
              <p:nvPr/>
            </p:nvSpPr>
            <p:spPr bwMode="auto">
              <a:xfrm>
                <a:off x="4402" y="1104"/>
                <a:ext cx="70" cy="80"/>
              </a:xfrm>
              <a:custGeom>
                <a:avLst/>
                <a:gdLst/>
                <a:ahLst/>
                <a:cxnLst>
                  <a:cxn ang="0">
                    <a:pos x="0" y="94"/>
                  </a:cxn>
                  <a:cxn ang="0">
                    <a:pos x="13" y="19"/>
                  </a:cxn>
                  <a:cxn ang="0">
                    <a:pos x="88" y="0"/>
                  </a:cxn>
                  <a:cxn ang="0">
                    <a:pos x="141" y="62"/>
                  </a:cxn>
                  <a:cxn ang="0">
                    <a:pos x="35" y="159"/>
                  </a:cxn>
                  <a:cxn ang="0">
                    <a:pos x="0" y="94"/>
                  </a:cxn>
                </a:cxnLst>
                <a:rect l="0" t="0" r="r" b="b"/>
                <a:pathLst>
                  <a:path w="141" h="159">
                    <a:moveTo>
                      <a:pt x="0" y="94"/>
                    </a:moveTo>
                    <a:lnTo>
                      <a:pt x="13" y="19"/>
                    </a:lnTo>
                    <a:lnTo>
                      <a:pt x="88" y="0"/>
                    </a:lnTo>
                    <a:lnTo>
                      <a:pt x="141" y="62"/>
                    </a:lnTo>
                    <a:lnTo>
                      <a:pt x="35" y="159"/>
                    </a:lnTo>
                    <a:lnTo>
                      <a:pt x="0" y="9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39"/>
              <p:cNvSpPr>
                <a:spLocks/>
              </p:cNvSpPr>
              <p:nvPr/>
            </p:nvSpPr>
            <p:spPr bwMode="auto">
              <a:xfrm>
                <a:off x="4409" y="1124"/>
                <a:ext cx="110" cy="103"/>
              </a:xfrm>
              <a:custGeom>
                <a:avLst/>
                <a:gdLst/>
                <a:ahLst/>
                <a:cxnLst>
                  <a:cxn ang="0">
                    <a:pos x="165" y="178"/>
                  </a:cxn>
                  <a:cxn ang="0">
                    <a:pos x="25" y="207"/>
                  </a:cxn>
                  <a:cxn ang="0">
                    <a:pos x="0" y="85"/>
                  </a:cxn>
                  <a:cxn ang="0">
                    <a:pos x="40" y="72"/>
                  </a:cxn>
                  <a:cxn ang="0">
                    <a:pos x="95" y="0"/>
                  </a:cxn>
                  <a:cxn ang="0">
                    <a:pos x="135" y="10"/>
                  </a:cxn>
                  <a:cxn ang="0">
                    <a:pos x="188" y="7"/>
                  </a:cxn>
                  <a:cxn ang="0">
                    <a:pos x="190" y="7"/>
                  </a:cxn>
                  <a:cxn ang="0">
                    <a:pos x="194" y="8"/>
                  </a:cxn>
                  <a:cxn ang="0">
                    <a:pos x="201" y="10"/>
                  </a:cxn>
                  <a:cxn ang="0">
                    <a:pos x="206" y="13"/>
                  </a:cxn>
                  <a:cxn ang="0">
                    <a:pos x="212" y="18"/>
                  </a:cxn>
                  <a:cxn ang="0">
                    <a:pos x="214" y="24"/>
                  </a:cxn>
                  <a:cxn ang="0">
                    <a:pos x="214" y="31"/>
                  </a:cxn>
                  <a:cxn ang="0">
                    <a:pos x="209" y="40"/>
                  </a:cxn>
                  <a:cxn ang="0">
                    <a:pos x="208" y="41"/>
                  </a:cxn>
                  <a:cxn ang="0">
                    <a:pos x="206" y="46"/>
                  </a:cxn>
                  <a:cxn ang="0">
                    <a:pos x="206" y="53"/>
                  </a:cxn>
                  <a:cxn ang="0">
                    <a:pos x="211" y="60"/>
                  </a:cxn>
                  <a:cxn ang="0">
                    <a:pos x="219" y="83"/>
                  </a:cxn>
                  <a:cxn ang="0">
                    <a:pos x="218" y="85"/>
                  </a:cxn>
                  <a:cxn ang="0">
                    <a:pos x="216" y="91"/>
                  </a:cxn>
                  <a:cxn ang="0">
                    <a:pos x="212" y="98"/>
                  </a:cxn>
                  <a:cxn ang="0">
                    <a:pos x="209" y="102"/>
                  </a:cxn>
                  <a:cxn ang="0">
                    <a:pos x="214" y="125"/>
                  </a:cxn>
                  <a:cxn ang="0">
                    <a:pos x="213" y="128"/>
                  </a:cxn>
                  <a:cxn ang="0">
                    <a:pos x="211" y="133"/>
                  </a:cxn>
                  <a:cxn ang="0">
                    <a:pos x="204" y="140"/>
                  </a:cxn>
                  <a:cxn ang="0">
                    <a:pos x="194" y="149"/>
                  </a:cxn>
                  <a:cxn ang="0">
                    <a:pos x="161" y="179"/>
                  </a:cxn>
                  <a:cxn ang="0">
                    <a:pos x="165" y="178"/>
                  </a:cxn>
                </a:cxnLst>
                <a:rect l="0" t="0" r="r" b="b"/>
                <a:pathLst>
                  <a:path w="219" h="207">
                    <a:moveTo>
                      <a:pt x="165" y="178"/>
                    </a:moveTo>
                    <a:lnTo>
                      <a:pt x="25" y="207"/>
                    </a:lnTo>
                    <a:lnTo>
                      <a:pt x="0" y="85"/>
                    </a:lnTo>
                    <a:lnTo>
                      <a:pt x="40" y="72"/>
                    </a:lnTo>
                    <a:lnTo>
                      <a:pt x="95" y="0"/>
                    </a:lnTo>
                    <a:lnTo>
                      <a:pt x="135" y="10"/>
                    </a:lnTo>
                    <a:lnTo>
                      <a:pt x="188" y="7"/>
                    </a:lnTo>
                    <a:lnTo>
                      <a:pt x="190" y="7"/>
                    </a:lnTo>
                    <a:lnTo>
                      <a:pt x="194" y="8"/>
                    </a:lnTo>
                    <a:lnTo>
                      <a:pt x="201" y="10"/>
                    </a:lnTo>
                    <a:lnTo>
                      <a:pt x="206" y="13"/>
                    </a:lnTo>
                    <a:lnTo>
                      <a:pt x="212" y="18"/>
                    </a:lnTo>
                    <a:lnTo>
                      <a:pt x="214" y="24"/>
                    </a:lnTo>
                    <a:lnTo>
                      <a:pt x="214" y="31"/>
                    </a:lnTo>
                    <a:lnTo>
                      <a:pt x="209" y="40"/>
                    </a:lnTo>
                    <a:lnTo>
                      <a:pt x="208" y="41"/>
                    </a:lnTo>
                    <a:lnTo>
                      <a:pt x="206" y="46"/>
                    </a:lnTo>
                    <a:lnTo>
                      <a:pt x="206" y="53"/>
                    </a:lnTo>
                    <a:lnTo>
                      <a:pt x="211" y="60"/>
                    </a:lnTo>
                    <a:lnTo>
                      <a:pt x="219" y="83"/>
                    </a:lnTo>
                    <a:lnTo>
                      <a:pt x="218" y="85"/>
                    </a:lnTo>
                    <a:lnTo>
                      <a:pt x="216" y="91"/>
                    </a:lnTo>
                    <a:lnTo>
                      <a:pt x="212" y="98"/>
                    </a:lnTo>
                    <a:lnTo>
                      <a:pt x="209" y="102"/>
                    </a:lnTo>
                    <a:lnTo>
                      <a:pt x="214" y="125"/>
                    </a:lnTo>
                    <a:lnTo>
                      <a:pt x="213" y="128"/>
                    </a:lnTo>
                    <a:lnTo>
                      <a:pt x="211" y="133"/>
                    </a:lnTo>
                    <a:lnTo>
                      <a:pt x="204" y="140"/>
                    </a:lnTo>
                    <a:lnTo>
                      <a:pt x="194" y="149"/>
                    </a:lnTo>
                    <a:lnTo>
                      <a:pt x="161" y="179"/>
                    </a:lnTo>
                    <a:lnTo>
                      <a:pt x="165" y="17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40"/>
              <p:cNvSpPr>
                <a:spLocks/>
              </p:cNvSpPr>
              <p:nvPr/>
            </p:nvSpPr>
            <p:spPr bwMode="auto">
              <a:xfrm>
                <a:off x="4173" y="736"/>
                <a:ext cx="181" cy="246"/>
              </a:xfrm>
              <a:custGeom>
                <a:avLst/>
                <a:gdLst/>
                <a:ahLst/>
                <a:cxnLst>
                  <a:cxn ang="0">
                    <a:pos x="287" y="370"/>
                  </a:cxn>
                  <a:cxn ang="0">
                    <a:pos x="310" y="341"/>
                  </a:cxn>
                  <a:cxn ang="0">
                    <a:pos x="319" y="303"/>
                  </a:cxn>
                  <a:cxn ang="0">
                    <a:pos x="357" y="300"/>
                  </a:cxn>
                  <a:cxn ang="0">
                    <a:pos x="364" y="294"/>
                  </a:cxn>
                  <a:cxn ang="0">
                    <a:pos x="364" y="284"/>
                  </a:cxn>
                  <a:cxn ang="0">
                    <a:pos x="361" y="274"/>
                  </a:cxn>
                  <a:cxn ang="0">
                    <a:pos x="360" y="270"/>
                  </a:cxn>
                  <a:cxn ang="0">
                    <a:pos x="345" y="221"/>
                  </a:cxn>
                  <a:cxn ang="0">
                    <a:pos x="364" y="198"/>
                  </a:cxn>
                  <a:cxn ang="0">
                    <a:pos x="361" y="118"/>
                  </a:cxn>
                  <a:cxn ang="0">
                    <a:pos x="361" y="114"/>
                  </a:cxn>
                  <a:cxn ang="0">
                    <a:pos x="359" y="105"/>
                  </a:cxn>
                  <a:cxn ang="0">
                    <a:pos x="354" y="91"/>
                  </a:cxn>
                  <a:cxn ang="0">
                    <a:pos x="346" y="76"/>
                  </a:cxn>
                  <a:cxn ang="0">
                    <a:pos x="336" y="60"/>
                  </a:cxn>
                  <a:cxn ang="0">
                    <a:pos x="320" y="46"/>
                  </a:cxn>
                  <a:cxn ang="0">
                    <a:pos x="299" y="35"/>
                  </a:cxn>
                  <a:cxn ang="0">
                    <a:pos x="272" y="29"/>
                  </a:cxn>
                  <a:cxn ang="0">
                    <a:pos x="271" y="28"/>
                  </a:cxn>
                  <a:cxn ang="0">
                    <a:pos x="267" y="27"/>
                  </a:cxn>
                  <a:cxn ang="0">
                    <a:pos x="260" y="23"/>
                  </a:cxn>
                  <a:cxn ang="0">
                    <a:pos x="251" y="20"/>
                  </a:cxn>
                  <a:cxn ang="0">
                    <a:pos x="239" y="15"/>
                  </a:cxn>
                  <a:cxn ang="0">
                    <a:pos x="225" y="12"/>
                  </a:cxn>
                  <a:cxn ang="0">
                    <a:pos x="210" y="8"/>
                  </a:cxn>
                  <a:cxn ang="0">
                    <a:pos x="194" y="5"/>
                  </a:cxn>
                  <a:cxn ang="0">
                    <a:pos x="177" y="3"/>
                  </a:cxn>
                  <a:cxn ang="0">
                    <a:pos x="158" y="0"/>
                  </a:cxn>
                  <a:cxn ang="0">
                    <a:pos x="140" y="1"/>
                  </a:cxn>
                  <a:cxn ang="0">
                    <a:pos x="120" y="3"/>
                  </a:cxn>
                  <a:cxn ang="0">
                    <a:pos x="101" y="7"/>
                  </a:cxn>
                  <a:cxn ang="0">
                    <a:pos x="81" y="13"/>
                  </a:cxn>
                  <a:cxn ang="0">
                    <a:pos x="63" y="22"/>
                  </a:cxn>
                  <a:cxn ang="0">
                    <a:pos x="44" y="34"/>
                  </a:cxn>
                  <a:cxn ang="0">
                    <a:pos x="41" y="37"/>
                  </a:cxn>
                  <a:cxn ang="0">
                    <a:pos x="32" y="46"/>
                  </a:cxn>
                  <a:cxn ang="0">
                    <a:pos x="20" y="65"/>
                  </a:cxn>
                  <a:cxn ang="0">
                    <a:pos x="8" y="91"/>
                  </a:cxn>
                  <a:cxn ang="0">
                    <a:pos x="2" y="129"/>
                  </a:cxn>
                  <a:cxn ang="0">
                    <a:pos x="0" y="179"/>
                  </a:cxn>
                  <a:cxn ang="0">
                    <a:pos x="10" y="241"/>
                  </a:cxn>
                  <a:cxn ang="0">
                    <a:pos x="32" y="318"/>
                  </a:cxn>
                  <a:cxn ang="0">
                    <a:pos x="11" y="380"/>
                  </a:cxn>
                  <a:cxn ang="0">
                    <a:pos x="221" y="493"/>
                  </a:cxn>
                  <a:cxn ang="0">
                    <a:pos x="219" y="490"/>
                  </a:cxn>
                  <a:cxn ang="0">
                    <a:pos x="215" y="481"/>
                  </a:cxn>
                  <a:cxn ang="0">
                    <a:pos x="210" y="467"/>
                  </a:cxn>
                  <a:cxn ang="0">
                    <a:pos x="204" y="451"/>
                  </a:cxn>
                  <a:cxn ang="0">
                    <a:pos x="201" y="435"/>
                  </a:cxn>
                  <a:cxn ang="0">
                    <a:pos x="201" y="421"/>
                  </a:cxn>
                  <a:cxn ang="0">
                    <a:pos x="206" y="410"/>
                  </a:cxn>
                  <a:cxn ang="0">
                    <a:pos x="215" y="406"/>
                  </a:cxn>
                  <a:cxn ang="0">
                    <a:pos x="218" y="407"/>
                  </a:cxn>
                  <a:cxn ang="0">
                    <a:pos x="226" y="411"/>
                  </a:cxn>
                  <a:cxn ang="0">
                    <a:pos x="237" y="415"/>
                  </a:cxn>
                  <a:cxn ang="0">
                    <a:pos x="251" y="417"/>
                  </a:cxn>
                  <a:cxn ang="0">
                    <a:pos x="263" y="416"/>
                  </a:cxn>
                  <a:cxn ang="0">
                    <a:pos x="275" y="409"/>
                  </a:cxn>
                  <a:cxn ang="0">
                    <a:pos x="284" y="394"/>
                  </a:cxn>
                  <a:cxn ang="0">
                    <a:pos x="287" y="370"/>
                  </a:cxn>
                </a:cxnLst>
                <a:rect l="0" t="0" r="r" b="b"/>
                <a:pathLst>
                  <a:path w="364" h="493">
                    <a:moveTo>
                      <a:pt x="287" y="370"/>
                    </a:moveTo>
                    <a:lnTo>
                      <a:pt x="310" y="341"/>
                    </a:lnTo>
                    <a:lnTo>
                      <a:pt x="319" y="303"/>
                    </a:lnTo>
                    <a:lnTo>
                      <a:pt x="357" y="300"/>
                    </a:lnTo>
                    <a:lnTo>
                      <a:pt x="364" y="294"/>
                    </a:lnTo>
                    <a:lnTo>
                      <a:pt x="364" y="284"/>
                    </a:lnTo>
                    <a:lnTo>
                      <a:pt x="361" y="274"/>
                    </a:lnTo>
                    <a:lnTo>
                      <a:pt x="360" y="270"/>
                    </a:lnTo>
                    <a:lnTo>
                      <a:pt x="345" y="221"/>
                    </a:lnTo>
                    <a:lnTo>
                      <a:pt x="364" y="198"/>
                    </a:lnTo>
                    <a:lnTo>
                      <a:pt x="361" y="118"/>
                    </a:lnTo>
                    <a:lnTo>
                      <a:pt x="361" y="114"/>
                    </a:lnTo>
                    <a:lnTo>
                      <a:pt x="359" y="105"/>
                    </a:lnTo>
                    <a:lnTo>
                      <a:pt x="354" y="91"/>
                    </a:lnTo>
                    <a:lnTo>
                      <a:pt x="346" y="76"/>
                    </a:lnTo>
                    <a:lnTo>
                      <a:pt x="336" y="60"/>
                    </a:lnTo>
                    <a:lnTo>
                      <a:pt x="320" y="46"/>
                    </a:lnTo>
                    <a:lnTo>
                      <a:pt x="299" y="35"/>
                    </a:lnTo>
                    <a:lnTo>
                      <a:pt x="272" y="29"/>
                    </a:lnTo>
                    <a:lnTo>
                      <a:pt x="271" y="28"/>
                    </a:lnTo>
                    <a:lnTo>
                      <a:pt x="267" y="27"/>
                    </a:lnTo>
                    <a:lnTo>
                      <a:pt x="260" y="23"/>
                    </a:lnTo>
                    <a:lnTo>
                      <a:pt x="251" y="20"/>
                    </a:lnTo>
                    <a:lnTo>
                      <a:pt x="239" y="15"/>
                    </a:lnTo>
                    <a:lnTo>
                      <a:pt x="225" y="12"/>
                    </a:lnTo>
                    <a:lnTo>
                      <a:pt x="210" y="8"/>
                    </a:lnTo>
                    <a:lnTo>
                      <a:pt x="194" y="5"/>
                    </a:lnTo>
                    <a:lnTo>
                      <a:pt x="177" y="3"/>
                    </a:lnTo>
                    <a:lnTo>
                      <a:pt x="158" y="0"/>
                    </a:lnTo>
                    <a:lnTo>
                      <a:pt x="140" y="1"/>
                    </a:lnTo>
                    <a:lnTo>
                      <a:pt x="120" y="3"/>
                    </a:lnTo>
                    <a:lnTo>
                      <a:pt x="101" y="7"/>
                    </a:lnTo>
                    <a:lnTo>
                      <a:pt x="81" y="13"/>
                    </a:lnTo>
                    <a:lnTo>
                      <a:pt x="63" y="22"/>
                    </a:lnTo>
                    <a:lnTo>
                      <a:pt x="44" y="34"/>
                    </a:lnTo>
                    <a:lnTo>
                      <a:pt x="41" y="37"/>
                    </a:lnTo>
                    <a:lnTo>
                      <a:pt x="32" y="46"/>
                    </a:lnTo>
                    <a:lnTo>
                      <a:pt x="20" y="65"/>
                    </a:lnTo>
                    <a:lnTo>
                      <a:pt x="8" y="91"/>
                    </a:lnTo>
                    <a:lnTo>
                      <a:pt x="2" y="129"/>
                    </a:lnTo>
                    <a:lnTo>
                      <a:pt x="0" y="179"/>
                    </a:lnTo>
                    <a:lnTo>
                      <a:pt x="10" y="241"/>
                    </a:lnTo>
                    <a:lnTo>
                      <a:pt x="32" y="318"/>
                    </a:lnTo>
                    <a:lnTo>
                      <a:pt x="11" y="380"/>
                    </a:lnTo>
                    <a:lnTo>
                      <a:pt x="221" y="493"/>
                    </a:lnTo>
                    <a:lnTo>
                      <a:pt x="219" y="490"/>
                    </a:lnTo>
                    <a:lnTo>
                      <a:pt x="215" y="481"/>
                    </a:lnTo>
                    <a:lnTo>
                      <a:pt x="210" y="467"/>
                    </a:lnTo>
                    <a:lnTo>
                      <a:pt x="204" y="451"/>
                    </a:lnTo>
                    <a:lnTo>
                      <a:pt x="201" y="435"/>
                    </a:lnTo>
                    <a:lnTo>
                      <a:pt x="201" y="421"/>
                    </a:lnTo>
                    <a:lnTo>
                      <a:pt x="206" y="410"/>
                    </a:lnTo>
                    <a:lnTo>
                      <a:pt x="215" y="406"/>
                    </a:lnTo>
                    <a:lnTo>
                      <a:pt x="218" y="407"/>
                    </a:lnTo>
                    <a:lnTo>
                      <a:pt x="226" y="411"/>
                    </a:lnTo>
                    <a:lnTo>
                      <a:pt x="237" y="415"/>
                    </a:lnTo>
                    <a:lnTo>
                      <a:pt x="251" y="417"/>
                    </a:lnTo>
                    <a:lnTo>
                      <a:pt x="263" y="416"/>
                    </a:lnTo>
                    <a:lnTo>
                      <a:pt x="275" y="409"/>
                    </a:lnTo>
                    <a:lnTo>
                      <a:pt x="284" y="394"/>
                    </a:lnTo>
                    <a:lnTo>
                      <a:pt x="287" y="37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1"/>
              <p:cNvSpPr>
                <a:spLocks/>
              </p:cNvSpPr>
              <p:nvPr/>
            </p:nvSpPr>
            <p:spPr bwMode="auto">
              <a:xfrm>
                <a:off x="4192" y="878"/>
                <a:ext cx="72" cy="81"/>
              </a:xfrm>
              <a:custGeom>
                <a:avLst/>
                <a:gdLst/>
                <a:ahLst/>
                <a:cxnLst>
                  <a:cxn ang="0">
                    <a:pos x="143" y="122"/>
                  </a:cxn>
                  <a:cxn ang="0">
                    <a:pos x="125" y="162"/>
                  </a:cxn>
                  <a:cxn ang="0">
                    <a:pos x="0" y="87"/>
                  </a:cxn>
                  <a:cxn ang="0">
                    <a:pos x="26" y="42"/>
                  </a:cxn>
                  <a:cxn ang="0">
                    <a:pos x="41" y="0"/>
                  </a:cxn>
                  <a:cxn ang="0">
                    <a:pos x="67" y="11"/>
                  </a:cxn>
                  <a:cxn ang="0">
                    <a:pos x="70" y="57"/>
                  </a:cxn>
                  <a:cxn ang="0">
                    <a:pos x="146" y="117"/>
                  </a:cxn>
                  <a:cxn ang="0">
                    <a:pos x="143" y="122"/>
                  </a:cxn>
                </a:cxnLst>
                <a:rect l="0" t="0" r="r" b="b"/>
                <a:pathLst>
                  <a:path w="146" h="162">
                    <a:moveTo>
                      <a:pt x="143" y="122"/>
                    </a:moveTo>
                    <a:lnTo>
                      <a:pt x="125" y="162"/>
                    </a:lnTo>
                    <a:lnTo>
                      <a:pt x="0" y="87"/>
                    </a:lnTo>
                    <a:lnTo>
                      <a:pt x="26" y="42"/>
                    </a:lnTo>
                    <a:lnTo>
                      <a:pt x="41" y="0"/>
                    </a:lnTo>
                    <a:lnTo>
                      <a:pt x="67" y="11"/>
                    </a:lnTo>
                    <a:lnTo>
                      <a:pt x="70" y="57"/>
                    </a:lnTo>
                    <a:lnTo>
                      <a:pt x="146" y="117"/>
                    </a:lnTo>
                    <a:lnTo>
                      <a:pt x="143" y="122"/>
                    </a:lnTo>
                    <a:close/>
                  </a:path>
                </a:pathLst>
              </a:custGeom>
              <a:solidFill>
                <a:srgbClr val="FFBF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2"/>
              <p:cNvSpPr>
                <a:spLocks/>
              </p:cNvSpPr>
              <p:nvPr/>
            </p:nvSpPr>
            <p:spPr bwMode="auto">
              <a:xfrm>
                <a:off x="4211" y="761"/>
                <a:ext cx="133" cy="171"/>
              </a:xfrm>
              <a:custGeom>
                <a:avLst/>
                <a:gdLst/>
                <a:ahLst/>
                <a:cxnLst>
                  <a:cxn ang="0">
                    <a:pos x="259" y="138"/>
                  </a:cxn>
                  <a:cxn ang="0">
                    <a:pos x="259" y="84"/>
                  </a:cxn>
                  <a:cxn ang="0">
                    <a:pos x="258" y="54"/>
                  </a:cxn>
                  <a:cxn ang="0">
                    <a:pos x="250" y="32"/>
                  </a:cxn>
                  <a:cxn ang="0">
                    <a:pos x="238" y="17"/>
                  </a:cxn>
                  <a:cxn ang="0">
                    <a:pos x="223" y="7"/>
                  </a:cxn>
                  <a:cxn ang="0">
                    <a:pos x="208" y="2"/>
                  </a:cxn>
                  <a:cxn ang="0">
                    <a:pos x="194" y="0"/>
                  </a:cxn>
                  <a:cxn ang="0">
                    <a:pos x="185" y="0"/>
                  </a:cxn>
                  <a:cxn ang="0">
                    <a:pos x="182" y="0"/>
                  </a:cxn>
                  <a:cxn ang="0">
                    <a:pos x="152" y="0"/>
                  </a:cxn>
                  <a:cxn ang="0">
                    <a:pos x="133" y="2"/>
                  </a:cxn>
                  <a:cxn ang="0">
                    <a:pos x="125" y="7"/>
                  </a:cxn>
                  <a:cxn ang="0">
                    <a:pos x="123" y="13"/>
                  </a:cxn>
                  <a:cxn ang="0">
                    <a:pos x="126" y="19"/>
                  </a:cxn>
                  <a:cxn ang="0">
                    <a:pos x="131" y="24"/>
                  </a:cxn>
                  <a:cxn ang="0">
                    <a:pos x="136" y="29"/>
                  </a:cxn>
                  <a:cxn ang="0">
                    <a:pos x="138" y="30"/>
                  </a:cxn>
                  <a:cxn ang="0">
                    <a:pos x="151" y="40"/>
                  </a:cxn>
                  <a:cxn ang="0">
                    <a:pos x="158" y="54"/>
                  </a:cxn>
                  <a:cxn ang="0">
                    <a:pos x="160" y="67"/>
                  </a:cxn>
                  <a:cxn ang="0">
                    <a:pos x="161" y="71"/>
                  </a:cxn>
                  <a:cxn ang="0">
                    <a:pos x="114" y="119"/>
                  </a:cxn>
                  <a:cxn ang="0">
                    <a:pos x="99" y="163"/>
                  </a:cxn>
                  <a:cxn ang="0">
                    <a:pos x="72" y="152"/>
                  </a:cxn>
                  <a:cxn ang="0">
                    <a:pos x="58" y="135"/>
                  </a:cxn>
                  <a:cxn ang="0">
                    <a:pos x="34" y="127"/>
                  </a:cxn>
                  <a:cxn ang="0">
                    <a:pos x="18" y="128"/>
                  </a:cxn>
                  <a:cxn ang="0">
                    <a:pos x="7" y="136"/>
                  </a:cxn>
                  <a:cxn ang="0">
                    <a:pos x="2" y="147"/>
                  </a:cxn>
                  <a:cxn ang="0">
                    <a:pos x="0" y="161"/>
                  </a:cxn>
                  <a:cxn ang="0">
                    <a:pos x="0" y="174"/>
                  </a:cxn>
                  <a:cxn ang="0">
                    <a:pos x="1" y="183"/>
                  </a:cxn>
                  <a:cxn ang="0">
                    <a:pos x="2" y="187"/>
                  </a:cxn>
                  <a:cxn ang="0">
                    <a:pos x="7" y="206"/>
                  </a:cxn>
                  <a:cxn ang="0">
                    <a:pos x="13" y="218"/>
                  </a:cxn>
                  <a:cxn ang="0">
                    <a:pos x="22" y="222"/>
                  </a:cxn>
                  <a:cxn ang="0">
                    <a:pos x="30" y="223"/>
                  </a:cxn>
                  <a:cxn ang="0">
                    <a:pos x="37" y="221"/>
                  </a:cxn>
                  <a:cxn ang="0">
                    <a:pos x="43" y="218"/>
                  </a:cxn>
                  <a:cxn ang="0">
                    <a:pos x="48" y="214"/>
                  </a:cxn>
                  <a:cxn ang="0">
                    <a:pos x="49" y="213"/>
                  </a:cxn>
                  <a:cxn ang="0">
                    <a:pos x="51" y="272"/>
                  </a:cxn>
                  <a:cxn ang="0">
                    <a:pos x="145" y="334"/>
                  </a:cxn>
                  <a:cxn ang="0">
                    <a:pos x="146" y="335"/>
                  </a:cxn>
                  <a:cxn ang="0">
                    <a:pos x="151" y="337"/>
                  </a:cxn>
                  <a:cxn ang="0">
                    <a:pos x="156" y="340"/>
                  </a:cxn>
                  <a:cxn ang="0">
                    <a:pos x="163" y="341"/>
                  </a:cxn>
                  <a:cxn ang="0">
                    <a:pos x="171" y="342"/>
                  </a:cxn>
                  <a:cxn ang="0">
                    <a:pos x="178" y="340"/>
                  </a:cxn>
                  <a:cxn ang="0">
                    <a:pos x="184" y="335"/>
                  </a:cxn>
                  <a:cxn ang="0">
                    <a:pos x="188" y="327"/>
                  </a:cxn>
                  <a:cxn ang="0">
                    <a:pos x="196" y="301"/>
                  </a:cxn>
                  <a:cxn ang="0">
                    <a:pos x="216" y="274"/>
                  </a:cxn>
                  <a:cxn ang="0">
                    <a:pos x="219" y="237"/>
                  </a:cxn>
                  <a:cxn ang="0">
                    <a:pos x="260" y="235"/>
                  </a:cxn>
                  <a:cxn ang="0">
                    <a:pos x="261" y="235"/>
                  </a:cxn>
                  <a:cxn ang="0">
                    <a:pos x="265" y="235"/>
                  </a:cxn>
                  <a:cxn ang="0">
                    <a:pos x="266" y="231"/>
                  </a:cxn>
                  <a:cxn ang="0">
                    <a:pos x="264" y="222"/>
                  </a:cxn>
                  <a:cxn ang="0">
                    <a:pos x="245" y="162"/>
                  </a:cxn>
                  <a:cxn ang="0">
                    <a:pos x="259" y="138"/>
                  </a:cxn>
                </a:cxnLst>
                <a:rect l="0" t="0" r="r" b="b"/>
                <a:pathLst>
                  <a:path w="266" h="342">
                    <a:moveTo>
                      <a:pt x="259" y="138"/>
                    </a:moveTo>
                    <a:lnTo>
                      <a:pt x="259" y="84"/>
                    </a:lnTo>
                    <a:lnTo>
                      <a:pt x="258" y="54"/>
                    </a:lnTo>
                    <a:lnTo>
                      <a:pt x="250" y="32"/>
                    </a:lnTo>
                    <a:lnTo>
                      <a:pt x="238" y="17"/>
                    </a:lnTo>
                    <a:lnTo>
                      <a:pt x="223" y="7"/>
                    </a:lnTo>
                    <a:lnTo>
                      <a:pt x="208" y="2"/>
                    </a:lnTo>
                    <a:lnTo>
                      <a:pt x="194" y="0"/>
                    </a:lnTo>
                    <a:lnTo>
                      <a:pt x="185" y="0"/>
                    </a:lnTo>
                    <a:lnTo>
                      <a:pt x="182" y="0"/>
                    </a:lnTo>
                    <a:lnTo>
                      <a:pt x="152" y="0"/>
                    </a:lnTo>
                    <a:lnTo>
                      <a:pt x="133" y="2"/>
                    </a:lnTo>
                    <a:lnTo>
                      <a:pt x="125" y="7"/>
                    </a:lnTo>
                    <a:lnTo>
                      <a:pt x="123" y="13"/>
                    </a:lnTo>
                    <a:lnTo>
                      <a:pt x="126" y="19"/>
                    </a:lnTo>
                    <a:lnTo>
                      <a:pt x="131" y="24"/>
                    </a:lnTo>
                    <a:lnTo>
                      <a:pt x="136" y="29"/>
                    </a:lnTo>
                    <a:lnTo>
                      <a:pt x="138" y="30"/>
                    </a:lnTo>
                    <a:lnTo>
                      <a:pt x="151" y="40"/>
                    </a:lnTo>
                    <a:lnTo>
                      <a:pt x="158" y="54"/>
                    </a:lnTo>
                    <a:lnTo>
                      <a:pt x="160" y="67"/>
                    </a:lnTo>
                    <a:lnTo>
                      <a:pt x="161" y="71"/>
                    </a:lnTo>
                    <a:lnTo>
                      <a:pt x="114" y="119"/>
                    </a:lnTo>
                    <a:lnTo>
                      <a:pt x="99" y="163"/>
                    </a:lnTo>
                    <a:lnTo>
                      <a:pt x="72" y="152"/>
                    </a:lnTo>
                    <a:lnTo>
                      <a:pt x="58" y="135"/>
                    </a:lnTo>
                    <a:lnTo>
                      <a:pt x="34" y="127"/>
                    </a:lnTo>
                    <a:lnTo>
                      <a:pt x="18" y="128"/>
                    </a:lnTo>
                    <a:lnTo>
                      <a:pt x="7" y="136"/>
                    </a:lnTo>
                    <a:lnTo>
                      <a:pt x="2" y="147"/>
                    </a:lnTo>
                    <a:lnTo>
                      <a:pt x="0" y="161"/>
                    </a:lnTo>
                    <a:lnTo>
                      <a:pt x="0" y="174"/>
                    </a:lnTo>
                    <a:lnTo>
                      <a:pt x="1" y="183"/>
                    </a:lnTo>
                    <a:lnTo>
                      <a:pt x="2" y="187"/>
                    </a:lnTo>
                    <a:lnTo>
                      <a:pt x="7" y="206"/>
                    </a:lnTo>
                    <a:lnTo>
                      <a:pt x="13" y="218"/>
                    </a:lnTo>
                    <a:lnTo>
                      <a:pt x="22" y="222"/>
                    </a:lnTo>
                    <a:lnTo>
                      <a:pt x="30" y="223"/>
                    </a:lnTo>
                    <a:lnTo>
                      <a:pt x="37" y="221"/>
                    </a:lnTo>
                    <a:lnTo>
                      <a:pt x="43" y="218"/>
                    </a:lnTo>
                    <a:lnTo>
                      <a:pt x="48" y="214"/>
                    </a:lnTo>
                    <a:lnTo>
                      <a:pt x="49" y="213"/>
                    </a:lnTo>
                    <a:lnTo>
                      <a:pt x="51" y="272"/>
                    </a:lnTo>
                    <a:lnTo>
                      <a:pt x="145" y="334"/>
                    </a:lnTo>
                    <a:lnTo>
                      <a:pt x="146" y="335"/>
                    </a:lnTo>
                    <a:lnTo>
                      <a:pt x="151" y="337"/>
                    </a:lnTo>
                    <a:lnTo>
                      <a:pt x="156" y="340"/>
                    </a:lnTo>
                    <a:lnTo>
                      <a:pt x="163" y="341"/>
                    </a:lnTo>
                    <a:lnTo>
                      <a:pt x="171" y="342"/>
                    </a:lnTo>
                    <a:lnTo>
                      <a:pt x="178" y="340"/>
                    </a:lnTo>
                    <a:lnTo>
                      <a:pt x="184" y="335"/>
                    </a:lnTo>
                    <a:lnTo>
                      <a:pt x="188" y="327"/>
                    </a:lnTo>
                    <a:lnTo>
                      <a:pt x="196" y="301"/>
                    </a:lnTo>
                    <a:lnTo>
                      <a:pt x="216" y="274"/>
                    </a:lnTo>
                    <a:lnTo>
                      <a:pt x="219" y="237"/>
                    </a:lnTo>
                    <a:lnTo>
                      <a:pt x="260" y="235"/>
                    </a:lnTo>
                    <a:lnTo>
                      <a:pt x="261" y="235"/>
                    </a:lnTo>
                    <a:lnTo>
                      <a:pt x="265" y="235"/>
                    </a:lnTo>
                    <a:lnTo>
                      <a:pt x="266" y="231"/>
                    </a:lnTo>
                    <a:lnTo>
                      <a:pt x="264" y="222"/>
                    </a:lnTo>
                    <a:lnTo>
                      <a:pt x="245" y="162"/>
                    </a:lnTo>
                    <a:lnTo>
                      <a:pt x="259" y="138"/>
                    </a:lnTo>
                    <a:close/>
                  </a:path>
                </a:pathLst>
              </a:custGeom>
              <a:solidFill>
                <a:srgbClr val="FFBF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3"/>
              <p:cNvSpPr>
                <a:spLocks/>
              </p:cNvSpPr>
              <p:nvPr/>
            </p:nvSpPr>
            <p:spPr bwMode="auto">
              <a:xfrm>
                <a:off x="4313" y="765"/>
                <a:ext cx="30" cy="65"/>
              </a:xfrm>
              <a:custGeom>
                <a:avLst/>
                <a:gdLst/>
                <a:ahLst/>
                <a:cxnLst>
                  <a:cxn ang="0">
                    <a:pos x="56" y="130"/>
                  </a:cxn>
                  <a:cxn ang="0">
                    <a:pos x="0" y="119"/>
                  </a:cxn>
                  <a:cxn ang="0">
                    <a:pos x="41" y="63"/>
                  </a:cxn>
                  <a:cxn ang="0">
                    <a:pos x="42" y="61"/>
                  </a:cxn>
                  <a:cxn ang="0">
                    <a:pos x="43" y="56"/>
                  </a:cxn>
                  <a:cxn ang="0">
                    <a:pos x="46" y="48"/>
                  </a:cxn>
                  <a:cxn ang="0">
                    <a:pos x="46" y="38"/>
                  </a:cxn>
                  <a:cxn ang="0">
                    <a:pos x="44" y="28"/>
                  </a:cxn>
                  <a:cxn ang="0">
                    <a:pos x="40" y="17"/>
                  </a:cxn>
                  <a:cxn ang="0">
                    <a:pos x="32" y="8"/>
                  </a:cxn>
                  <a:cxn ang="0">
                    <a:pos x="18" y="0"/>
                  </a:cxn>
                  <a:cxn ang="0">
                    <a:pos x="20" y="0"/>
                  </a:cxn>
                  <a:cxn ang="0">
                    <a:pos x="25" y="2"/>
                  </a:cxn>
                  <a:cxn ang="0">
                    <a:pos x="32" y="5"/>
                  </a:cxn>
                  <a:cxn ang="0">
                    <a:pos x="40" y="10"/>
                  </a:cxn>
                  <a:cxn ang="0">
                    <a:pos x="47" y="20"/>
                  </a:cxn>
                  <a:cxn ang="0">
                    <a:pos x="54" y="33"/>
                  </a:cxn>
                  <a:cxn ang="0">
                    <a:pos x="58" y="51"/>
                  </a:cxn>
                  <a:cxn ang="0">
                    <a:pos x="59" y="74"/>
                  </a:cxn>
                  <a:cxn ang="0">
                    <a:pos x="56" y="130"/>
                  </a:cxn>
                </a:cxnLst>
                <a:rect l="0" t="0" r="r" b="b"/>
                <a:pathLst>
                  <a:path w="59" h="130">
                    <a:moveTo>
                      <a:pt x="56" y="130"/>
                    </a:moveTo>
                    <a:lnTo>
                      <a:pt x="0" y="119"/>
                    </a:lnTo>
                    <a:lnTo>
                      <a:pt x="41" y="63"/>
                    </a:lnTo>
                    <a:lnTo>
                      <a:pt x="42" y="61"/>
                    </a:lnTo>
                    <a:lnTo>
                      <a:pt x="43" y="56"/>
                    </a:lnTo>
                    <a:lnTo>
                      <a:pt x="46" y="48"/>
                    </a:lnTo>
                    <a:lnTo>
                      <a:pt x="46" y="38"/>
                    </a:lnTo>
                    <a:lnTo>
                      <a:pt x="44" y="28"/>
                    </a:lnTo>
                    <a:lnTo>
                      <a:pt x="40" y="17"/>
                    </a:lnTo>
                    <a:lnTo>
                      <a:pt x="32" y="8"/>
                    </a:lnTo>
                    <a:lnTo>
                      <a:pt x="18" y="0"/>
                    </a:lnTo>
                    <a:lnTo>
                      <a:pt x="20" y="0"/>
                    </a:lnTo>
                    <a:lnTo>
                      <a:pt x="25" y="2"/>
                    </a:lnTo>
                    <a:lnTo>
                      <a:pt x="32" y="5"/>
                    </a:lnTo>
                    <a:lnTo>
                      <a:pt x="40" y="10"/>
                    </a:lnTo>
                    <a:lnTo>
                      <a:pt x="47" y="20"/>
                    </a:lnTo>
                    <a:lnTo>
                      <a:pt x="54" y="33"/>
                    </a:lnTo>
                    <a:lnTo>
                      <a:pt x="58" y="51"/>
                    </a:lnTo>
                    <a:lnTo>
                      <a:pt x="59" y="74"/>
                    </a:lnTo>
                    <a:lnTo>
                      <a:pt x="56" y="130"/>
                    </a:lnTo>
                    <a:close/>
                  </a:path>
                </a:pathLst>
              </a:custGeom>
              <a:solidFill>
                <a:srgbClr val="ED96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4"/>
              <p:cNvSpPr>
                <a:spLocks/>
              </p:cNvSpPr>
              <p:nvPr/>
            </p:nvSpPr>
            <p:spPr bwMode="auto">
              <a:xfrm>
                <a:off x="4226" y="831"/>
                <a:ext cx="11" cy="26"/>
              </a:xfrm>
              <a:custGeom>
                <a:avLst/>
                <a:gdLst/>
                <a:ahLst/>
                <a:cxnLst>
                  <a:cxn ang="0">
                    <a:pos x="21" y="26"/>
                  </a:cxn>
                  <a:cxn ang="0">
                    <a:pos x="19" y="28"/>
                  </a:cxn>
                  <a:cxn ang="0">
                    <a:pos x="13" y="35"/>
                  </a:cxn>
                  <a:cxn ang="0">
                    <a:pos x="11" y="44"/>
                  </a:cxn>
                  <a:cxn ang="0">
                    <a:pos x="15" y="52"/>
                  </a:cxn>
                  <a:cxn ang="0">
                    <a:pos x="11" y="50"/>
                  </a:cxn>
                  <a:cxn ang="0">
                    <a:pos x="4" y="44"/>
                  </a:cxn>
                  <a:cxn ang="0">
                    <a:pos x="0" y="33"/>
                  </a:cxn>
                  <a:cxn ang="0">
                    <a:pos x="10" y="17"/>
                  </a:cxn>
                  <a:cxn ang="0">
                    <a:pos x="10" y="14"/>
                  </a:cxn>
                  <a:cxn ang="0">
                    <a:pos x="10" y="10"/>
                  </a:cxn>
                  <a:cxn ang="0">
                    <a:pos x="9" y="4"/>
                  </a:cxn>
                  <a:cxn ang="0">
                    <a:pos x="3" y="0"/>
                  </a:cxn>
                  <a:cxn ang="0">
                    <a:pos x="7" y="2"/>
                  </a:cxn>
                  <a:cxn ang="0">
                    <a:pos x="15" y="5"/>
                  </a:cxn>
                  <a:cxn ang="0">
                    <a:pos x="22" y="13"/>
                  </a:cxn>
                  <a:cxn ang="0">
                    <a:pos x="21" y="26"/>
                  </a:cxn>
                </a:cxnLst>
                <a:rect l="0" t="0" r="r" b="b"/>
                <a:pathLst>
                  <a:path w="22" h="52">
                    <a:moveTo>
                      <a:pt x="21" y="26"/>
                    </a:moveTo>
                    <a:lnTo>
                      <a:pt x="19" y="28"/>
                    </a:lnTo>
                    <a:lnTo>
                      <a:pt x="13" y="35"/>
                    </a:lnTo>
                    <a:lnTo>
                      <a:pt x="11" y="44"/>
                    </a:lnTo>
                    <a:lnTo>
                      <a:pt x="15" y="52"/>
                    </a:lnTo>
                    <a:lnTo>
                      <a:pt x="11" y="50"/>
                    </a:lnTo>
                    <a:lnTo>
                      <a:pt x="4" y="44"/>
                    </a:lnTo>
                    <a:lnTo>
                      <a:pt x="0" y="33"/>
                    </a:lnTo>
                    <a:lnTo>
                      <a:pt x="10" y="17"/>
                    </a:lnTo>
                    <a:lnTo>
                      <a:pt x="10" y="14"/>
                    </a:lnTo>
                    <a:lnTo>
                      <a:pt x="10" y="10"/>
                    </a:lnTo>
                    <a:lnTo>
                      <a:pt x="9" y="4"/>
                    </a:lnTo>
                    <a:lnTo>
                      <a:pt x="3" y="0"/>
                    </a:lnTo>
                    <a:lnTo>
                      <a:pt x="7" y="2"/>
                    </a:lnTo>
                    <a:lnTo>
                      <a:pt x="15" y="5"/>
                    </a:lnTo>
                    <a:lnTo>
                      <a:pt x="22" y="13"/>
                    </a:lnTo>
                    <a:lnTo>
                      <a:pt x="21" y="2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5"/>
              <p:cNvSpPr>
                <a:spLocks/>
              </p:cNvSpPr>
              <p:nvPr/>
            </p:nvSpPr>
            <p:spPr bwMode="auto">
              <a:xfrm>
                <a:off x="4248" y="928"/>
                <a:ext cx="16" cy="29"/>
              </a:xfrm>
              <a:custGeom>
                <a:avLst/>
                <a:gdLst/>
                <a:ahLst/>
                <a:cxnLst>
                  <a:cxn ang="0">
                    <a:pos x="0" y="0"/>
                  </a:cxn>
                  <a:cxn ang="0">
                    <a:pos x="14" y="58"/>
                  </a:cxn>
                  <a:cxn ang="0">
                    <a:pos x="33" y="17"/>
                  </a:cxn>
                  <a:cxn ang="0">
                    <a:pos x="0" y="0"/>
                  </a:cxn>
                </a:cxnLst>
                <a:rect l="0" t="0" r="r" b="b"/>
                <a:pathLst>
                  <a:path w="33" h="58">
                    <a:moveTo>
                      <a:pt x="0" y="0"/>
                    </a:moveTo>
                    <a:lnTo>
                      <a:pt x="14" y="58"/>
                    </a:lnTo>
                    <a:lnTo>
                      <a:pt x="33" y="17"/>
                    </a:lnTo>
                    <a:lnTo>
                      <a:pt x="0" y="0"/>
                    </a:lnTo>
                    <a:close/>
                  </a:path>
                </a:pathLst>
              </a:custGeom>
              <a:solidFill>
                <a:srgbClr val="ED96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6"/>
              <p:cNvSpPr>
                <a:spLocks/>
              </p:cNvSpPr>
              <p:nvPr/>
            </p:nvSpPr>
            <p:spPr bwMode="auto">
              <a:xfrm>
                <a:off x="4080" y="916"/>
                <a:ext cx="410" cy="611"/>
              </a:xfrm>
              <a:custGeom>
                <a:avLst/>
                <a:gdLst/>
                <a:ahLst/>
                <a:cxnLst>
                  <a:cxn ang="0">
                    <a:pos x="14" y="450"/>
                  </a:cxn>
                  <a:cxn ang="0">
                    <a:pos x="110" y="129"/>
                  </a:cxn>
                  <a:cxn ang="0">
                    <a:pos x="268" y="18"/>
                  </a:cxn>
                  <a:cxn ang="0">
                    <a:pos x="437" y="182"/>
                  </a:cxn>
                  <a:cxn ang="0">
                    <a:pos x="535" y="383"/>
                  </a:cxn>
                  <a:cxn ang="0">
                    <a:pos x="543" y="404"/>
                  </a:cxn>
                  <a:cxn ang="0">
                    <a:pos x="545" y="440"/>
                  </a:cxn>
                  <a:cxn ang="0">
                    <a:pos x="529" y="485"/>
                  </a:cxn>
                  <a:cxn ang="0">
                    <a:pos x="492" y="538"/>
                  </a:cxn>
                  <a:cxn ang="0">
                    <a:pos x="479" y="613"/>
                  </a:cxn>
                  <a:cxn ang="0">
                    <a:pos x="486" y="690"/>
                  </a:cxn>
                  <a:cxn ang="0">
                    <a:pos x="497" y="740"/>
                  </a:cxn>
                  <a:cxn ang="0">
                    <a:pos x="502" y="751"/>
                  </a:cxn>
                  <a:cxn ang="0">
                    <a:pos x="528" y="765"/>
                  </a:cxn>
                  <a:cxn ang="0">
                    <a:pos x="570" y="789"/>
                  </a:cxn>
                  <a:cxn ang="0">
                    <a:pos x="625" y="821"/>
                  </a:cxn>
                  <a:cxn ang="0">
                    <a:pos x="681" y="857"/>
                  </a:cxn>
                  <a:cxn ang="0">
                    <a:pos x="734" y="895"/>
                  </a:cxn>
                  <a:cxn ang="0">
                    <a:pos x="776" y="931"/>
                  </a:cxn>
                  <a:cxn ang="0">
                    <a:pos x="799" y="961"/>
                  </a:cxn>
                  <a:cxn ang="0">
                    <a:pos x="802" y="973"/>
                  </a:cxn>
                  <a:cxn ang="0">
                    <a:pos x="809" y="984"/>
                  </a:cxn>
                  <a:cxn ang="0">
                    <a:pos x="817" y="1003"/>
                  </a:cxn>
                  <a:cxn ang="0">
                    <a:pos x="821" y="1030"/>
                  </a:cxn>
                  <a:cxn ang="0">
                    <a:pos x="815" y="1064"/>
                  </a:cxn>
                  <a:cxn ang="0">
                    <a:pos x="794" y="1103"/>
                  </a:cxn>
                  <a:cxn ang="0">
                    <a:pos x="751" y="1148"/>
                  </a:cxn>
                  <a:cxn ang="0">
                    <a:pos x="682" y="1196"/>
                  </a:cxn>
                  <a:cxn ang="0">
                    <a:pos x="631" y="1221"/>
                  </a:cxn>
                  <a:cxn ang="0">
                    <a:pos x="600" y="1220"/>
                  </a:cxn>
                  <a:cxn ang="0">
                    <a:pos x="547" y="1219"/>
                  </a:cxn>
                  <a:cxn ang="0">
                    <a:pos x="479" y="1217"/>
                  </a:cxn>
                  <a:cxn ang="0">
                    <a:pos x="406" y="1216"/>
                  </a:cxn>
                  <a:cxn ang="0">
                    <a:pos x="336" y="1216"/>
                  </a:cxn>
                  <a:cxn ang="0">
                    <a:pos x="280" y="1217"/>
                  </a:cxn>
                  <a:cxn ang="0">
                    <a:pos x="243" y="1220"/>
                  </a:cxn>
                  <a:cxn ang="0">
                    <a:pos x="231" y="1219"/>
                  </a:cxn>
                  <a:cxn ang="0">
                    <a:pos x="204" y="1191"/>
                  </a:cxn>
                  <a:cxn ang="0">
                    <a:pos x="176" y="1143"/>
                  </a:cxn>
                  <a:cxn ang="0">
                    <a:pos x="176" y="1083"/>
                  </a:cxn>
                  <a:cxn ang="0">
                    <a:pos x="192" y="1050"/>
                  </a:cxn>
                  <a:cxn ang="0">
                    <a:pos x="166" y="1046"/>
                  </a:cxn>
                  <a:cxn ang="0">
                    <a:pos x="124" y="1033"/>
                  </a:cxn>
                  <a:cxn ang="0">
                    <a:pos x="76" y="1009"/>
                  </a:cxn>
                  <a:cxn ang="0">
                    <a:pos x="33" y="969"/>
                  </a:cxn>
                  <a:cxn ang="0">
                    <a:pos x="6" y="910"/>
                  </a:cxn>
                  <a:cxn ang="0">
                    <a:pos x="3" y="828"/>
                  </a:cxn>
                  <a:cxn ang="0">
                    <a:pos x="37" y="720"/>
                  </a:cxn>
                </a:cxnLst>
                <a:rect l="0" t="0" r="r" b="b"/>
                <a:pathLst>
                  <a:path w="821" h="1222">
                    <a:moveTo>
                      <a:pt x="70" y="655"/>
                    </a:moveTo>
                    <a:lnTo>
                      <a:pt x="14" y="450"/>
                    </a:lnTo>
                    <a:lnTo>
                      <a:pt x="37" y="215"/>
                    </a:lnTo>
                    <a:lnTo>
                      <a:pt x="110" y="129"/>
                    </a:lnTo>
                    <a:lnTo>
                      <a:pt x="185" y="0"/>
                    </a:lnTo>
                    <a:lnTo>
                      <a:pt x="268" y="18"/>
                    </a:lnTo>
                    <a:lnTo>
                      <a:pt x="422" y="92"/>
                    </a:lnTo>
                    <a:lnTo>
                      <a:pt x="437" y="182"/>
                    </a:lnTo>
                    <a:lnTo>
                      <a:pt x="534" y="380"/>
                    </a:lnTo>
                    <a:lnTo>
                      <a:pt x="535" y="383"/>
                    </a:lnTo>
                    <a:lnTo>
                      <a:pt x="538" y="391"/>
                    </a:lnTo>
                    <a:lnTo>
                      <a:pt x="543" y="404"/>
                    </a:lnTo>
                    <a:lnTo>
                      <a:pt x="545" y="420"/>
                    </a:lnTo>
                    <a:lnTo>
                      <a:pt x="545" y="440"/>
                    </a:lnTo>
                    <a:lnTo>
                      <a:pt x="540" y="462"/>
                    </a:lnTo>
                    <a:lnTo>
                      <a:pt x="529" y="485"/>
                    </a:lnTo>
                    <a:lnTo>
                      <a:pt x="510" y="509"/>
                    </a:lnTo>
                    <a:lnTo>
                      <a:pt x="492" y="538"/>
                    </a:lnTo>
                    <a:lnTo>
                      <a:pt x="482" y="573"/>
                    </a:lnTo>
                    <a:lnTo>
                      <a:pt x="479" y="613"/>
                    </a:lnTo>
                    <a:lnTo>
                      <a:pt x="480" y="653"/>
                    </a:lnTo>
                    <a:lnTo>
                      <a:pt x="486" y="690"/>
                    </a:lnTo>
                    <a:lnTo>
                      <a:pt x="492" y="720"/>
                    </a:lnTo>
                    <a:lnTo>
                      <a:pt x="497" y="740"/>
                    </a:lnTo>
                    <a:lnTo>
                      <a:pt x="499" y="749"/>
                    </a:lnTo>
                    <a:lnTo>
                      <a:pt x="502" y="751"/>
                    </a:lnTo>
                    <a:lnTo>
                      <a:pt x="513" y="755"/>
                    </a:lnTo>
                    <a:lnTo>
                      <a:pt x="528" y="765"/>
                    </a:lnTo>
                    <a:lnTo>
                      <a:pt x="547" y="775"/>
                    </a:lnTo>
                    <a:lnTo>
                      <a:pt x="570" y="789"/>
                    </a:lnTo>
                    <a:lnTo>
                      <a:pt x="596" y="804"/>
                    </a:lnTo>
                    <a:lnTo>
                      <a:pt x="625" y="821"/>
                    </a:lnTo>
                    <a:lnTo>
                      <a:pt x="652" y="838"/>
                    </a:lnTo>
                    <a:lnTo>
                      <a:pt x="681" y="857"/>
                    </a:lnTo>
                    <a:lnTo>
                      <a:pt x="709" y="876"/>
                    </a:lnTo>
                    <a:lnTo>
                      <a:pt x="734" y="895"/>
                    </a:lnTo>
                    <a:lnTo>
                      <a:pt x="757" y="913"/>
                    </a:lnTo>
                    <a:lnTo>
                      <a:pt x="776" y="931"/>
                    </a:lnTo>
                    <a:lnTo>
                      <a:pt x="789" y="946"/>
                    </a:lnTo>
                    <a:lnTo>
                      <a:pt x="799" y="961"/>
                    </a:lnTo>
                    <a:lnTo>
                      <a:pt x="801" y="972"/>
                    </a:lnTo>
                    <a:lnTo>
                      <a:pt x="802" y="973"/>
                    </a:lnTo>
                    <a:lnTo>
                      <a:pt x="804" y="977"/>
                    </a:lnTo>
                    <a:lnTo>
                      <a:pt x="809" y="984"/>
                    </a:lnTo>
                    <a:lnTo>
                      <a:pt x="814" y="992"/>
                    </a:lnTo>
                    <a:lnTo>
                      <a:pt x="817" y="1003"/>
                    </a:lnTo>
                    <a:lnTo>
                      <a:pt x="819" y="1015"/>
                    </a:lnTo>
                    <a:lnTo>
                      <a:pt x="821" y="1030"/>
                    </a:lnTo>
                    <a:lnTo>
                      <a:pt x="819" y="1046"/>
                    </a:lnTo>
                    <a:lnTo>
                      <a:pt x="815" y="1064"/>
                    </a:lnTo>
                    <a:lnTo>
                      <a:pt x="807" y="1083"/>
                    </a:lnTo>
                    <a:lnTo>
                      <a:pt x="794" y="1103"/>
                    </a:lnTo>
                    <a:lnTo>
                      <a:pt x="776" y="1125"/>
                    </a:lnTo>
                    <a:lnTo>
                      <a:pt x="751" y="1148"/>
                    </a:lnTo>
                    <a:lnTo>
                      <a:pt x="720" y="1171"/>
                    </a:lnTo>
                    <a:lnTo>
                      <a:pt x="682" y="1196"/>
                    </a:lnTo>
                    <a:lnTo>
                      <a:pt x="636" y="1221"/>
                    </a:lnTo>
                    <a:lnTo>
                      <a:pt x="631" y="1221"/>
                    </a:lnTo>
                    <a:lnTo>
                      <a:pt x="620" y="1221"/>
                    </a:lnTo>
                    <a:lnTo>
                      <a:pt x="600" y="1220"/>
                    </a:lnTo>
                    <a:lnTo>
                      <a:pt x="576" y="1220"/>
                    </a:lnTo>
                    <a:lnTo>
                      <a:pt x="547" y="1219"/>
                    </a:lnTo>
                    <a:lnTo>
                      <a:pt x="514" y="1219"/>
                    </a:lnTo>
                    <a:lnTo>
                      <a:pt x="479" y="1217"/>
                    </a:lnTo>
                    <a:lnTo>
                      <a:pt x="442" y="1217"/>
                    </a:lnTo>
                    <a:lnTo>
                      <a:pt x="406" y="1216"/>
                    </a:lnTo>
                    <a:lnTo>
                      <a:pt x="370" y="1216"/>
                    </a:lnTo>
                    <a:lnTo>
                      <a:pt x="336" y="1216"/>
                    </a:lnTo>
                    <a:lnTo>
                      <a:pt x="306" y="1217"/>
                    </a:lnTo>
                    <a:lnTo>
                      <a:pt x="280" y="1217"/>
                    </a:lnTo>
                    <a:lnTo>
                      <a:pt x="258" y="1219"/>
                    </a:lnTo>
                    <a:lnTo>
                      <a:pt x="243" y="1220"/>
                    </a:lnTo>
                    <a:lnTo>
                      <a:pt x="236" y="1222"/>
                    </a:lnTo>
                    <a:lnTo>
                      <a:pt x="231" y="1219"/>
                    </a:lnTo>
                    <a:lnTo>
                      <a:pt x="220" y="1207"/>
                    </a:lnTo>
                    <a:lnTo>
                      <a:pt x="204" y="1191"/>
                    </a:lnTo>
                    <a:lnTo>
                      <a:pt x="189" y="1169"/>
                    </a:lnTo>
                    <a:lnTo>
                      <a:pt x="176" y="1143"/>
                    </a:lnTo>
                    <a:lnTo>
                      <a:pt x="170" y="1114"/>
                    </a:lnTo>
                    <a:lnTo>
                      <a:pt x="176" y="1083"/>
                    </a:lnTo>
                    <a:lnTo>
                      <a:pt x="196" y="1050"/>
                    </a:lnTo>
                    <a:lnTo>
                      <a:pt x="192" y="1050"/>
                    </a:lnTo>
                    <a:lnTo>
                      <a:pt x="182" y="1048"/>
                    </a:lnTo>
                    <a:lnTo>
                      <a:pt x="166" y="1046"/>
                    </a:lnTo>
                    <a:lnTo>
                      <a:pt x="146" y="1040"/>
                    </a:lnTo>
                    <a:lnTo>
                      <a:pt x="124" y="1033"/>
                    </a:lnTo>
                    <a:lnTo>
                      <a:pt x="100" y="1023"/>
                    </a:lnTo>
                    <a:lnTo>
                      <a:pt x="76" y="1009"/>
                    </a:lnTo>
                    <a:lnTo>
                      <a:pt x="54" y="990"/>
                    </a:lnTo>
                    <a:lnTo>
                      <a:pt x="33" y="969"/>
                    </a:lnTo>
                    <a:lnTo>
                      <a:pt x="17" y="942"/>
                    </a:lnTo>
                    <a:lnTo>
                      <a:pt x="6" y="910"/>
                    </a:lnTo>
                    <a:lnTo>
                      <a:pt x="0" y="872"/>
                    </a:lnTo>
                    <a:lnTo>
                      <a:pt x="3" y="828"/>
                    </a:lnTo>
                    <a:lnTo>
                      <a:pt x="15" y="777"/>
                    </a:lnTo>
                    <a:lnTo>
                      <a:pt x="37" y="720"/>
                    </a:lnTo>
                    <a:lnTo>
                      <a:pt x="70" y="65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47"/>
              <p:cNvSpPr>
                <a:spLocks/>
              </p:cNvSpPr>
              <p:nvPr/>
            </p:nvSpPr>
            <p:spPr bwMode="auto">
              <a:xfrm>
                <a:off x="4104" y="932"/>
                <a:ext cx="358" cy="581"/>
              </a:xfrm>
              <a:custGeom>
                <a:avLst/>
                <a:gdLst/>
                <a:ahLst/>
                <a:cxnLst>
                  <a:cxn ang="0">
                    <a:pos x="339" y="77"/>
                  </a:cxn>
                  <a:cxn ang="0">
                    <a:pos x="315" y="66"/>
                  </a:cxn>
                  <a:cxn ang="0">
                    <a:pos x="261" y="40"/>
                  </a:cxn>
                  <a:cxn ang="0">
                    <a:pos x="198" y="14"/>
                  </a:cxn>
                  <a:cxn ang="0">
                    <a:pos x="154" y="0"/>
                  </a:cxn>
                  <a:cxn ang="0">
                    <a:pos x="62" y="609"/>
                  </a:cxn>
                  <a:cxn ang="0">
                    <a:pos x="39" y="657"/>
                  </a:cxn>
                  <a:cxn ang="0">
                    <a:pos x="6" y="764"/>
                  </a:cxn>
                  <a:cxn ang="0">
                    <a:pos x="12" y="882"/>
                  </a:cxn>
                  <a:cxn ang="0">
                    <a:pos x="109" y="962"/>
                  </a:cxn>
                  <a:cxn ang="0">
                    <a:pos x="134" y="949"/>
                  </a:cxn>
                  <a:cxn ang="0">
                    <a:pos x="196" y="923"/>
                  </a:cxn>
                  <a:cxn ang="0">
                    <a:pos x="275" y="901"/>
                  </a:cxn>
                  <a:cxn ang="0">
                    <a:pos x="348" y="904"/>
                  </a:cxn>
                  <a:cxn ang="0">
                    <a:pos x="269" y="933"/>
                  </a:cxn>
                  <a:cxn ang="0">
                    <a:pos x="177" y="996"/>
                  </a:cxn>
                  <a:cxn ang="0">
                    <a:pos x="208" y="992"/>
                  </a:cxn>
                  <a:cxn ang="0">
                    <a:pos x="284" y="983"/>
                  </a:cxn>
                  <a:cxn ang="0">
                    <a:pos x="379" y="975"/>
                  </a:cxn>
                  <a:cxn ang="0">
                    <a:pos x="467" y="973"/>
                  </a:cxn>
                  <a:cxn ang="0">
                    <a:pos x="413" y="984"/>
                  </a:cxn>
                  <a:cxn ang="0">
                    <a:pos x="298" y="1013"/>
                  </a:cxn>
                  <a:cxn ang="0">
                    <a:pos x="193" y="1051"/>
                  </a:cxn>
                  <a:cxn ang="0">
                    <a:pos x="171" y="1093"/>
                  </a:cxn>
                  <a:cxn ang="0">
                    <a:pos x="179" y="1125"/>
                  </a:cxn>
                  <a:cxn ang="0">
                    <a:pos x="268" y="1161"/>
                  </a:cxn>
                  <a:cxn ang="0">
                    <a:pos x="307" y="1136"/>
                  </a:cxn>
                  <a:cxn ang="0">
                    <a:pos x="403" y="1078"/>
                  </a:cxn>
                  <a:cxn ang="0">
                    <a:pos x="524" y="1015"/>
                  </a:cxn>
                  <a:cxn ang="0">
                    <a:pos x="639" y="973"/>
                  </a:cxn>
                  <a:cxn ang="0">
                    <a:pos x="602" y="994"/>
                  </a:cxn>
                  <a:cxn ang="0">
                    <a:pos x="520" y="1045"/>
                  </a:cxn>
                  <a:cxn ang="0">
                    <a:pos x="437" y="1104"/>
                  </a:cxn>
                  <a:cxn ang="0">
                    <a:pos x="394" y="1151"/>
                  </a:cxn>
                  <a:cxn ang="0">
                    <a:pos x="590" y="1145"/>
                  </a:cxn>
                  <a:cxn ang="0">
                    <a:pos x="653" y="1102"/>
                  </a:cxn>
                  <a:cxn ang="0">
                    <a:pos x="708" y="1034"/>
                  </a:cxn>
                  <a:cxn ang="0">
                    <a:pos x="703" y="948"/>
                  </a:cxn>
                  <a:cxn ang="0">
                    <a:pos x="668" y="912"/>
                  </a:cxn>
                  <a:cxn ang="0">
                    <a:pos x="598" y="866"/>
                  </a:cxn>
                  <a:cxn ang="0">
                    <a:pos x="501" y="809"/>
                  </a:cxn>
                  <a:cxn ang="0">
                    <a:pos x="399" y="764"/>
                  </a:cxn>
                  <a:cxn ang="0">
                    <a:pos x="354" y="757"/>
                  </a:cxn>
                  <a:cxn ang="0">
                    <a:pos x="275" y="760"/>
                  </a:cxn>
                  <a:cxn ang="0">
                    <a:pos x="178" y="770"/>
                  </a:cxn>
                  <a:cxn ang="0">
                    <a:pos x="102" y="790"/>
                  </a:cxn>
                  <a:cxn ang="0">
                    <a:pos x="107" y="789"/>
                  </a:cxn>
                  <a:cxn ang="0">
                    <a:pos x="171" y="759"/>
                  </a:cxn>
                  <a:cxn ang="0">
                    <a:pos x="263" y="727"/>
                  </a:cxn>
                  <a:cxn ang="0">
                    <a:pos x="368" y="706"/>
                  </a:cxn>
                </a:cxnLst>
                <a:rect l="0" t="0" r="r" b="b"/>
                <a:pathLst>
                  <a:path w="716" h="1161">
                    <a:moveTo>
                      <a:pt x="405" y="459"/>
                    </a:moveTo>
                    <a:lnTo>
                      <a:pt x="451" y="392"/>
                    </a:lnTo>
                    <a:lnTo>
                      <a:pt x="359" y="154"/>
                    </a:lnTo>
                    <a:lnTo>
                      <a:pt x="339" y="77"/>
                    </a:lnTo>
                    <a:lnTo>
                      <a:pt x="338" y="76"/>
                    </a:lnTo>
                    <a:lnTo>
                      <a:pt x="332" y="74"/>
                    </a:lnTo>
                    <a:lnTo>
                      <a:pt x="325" y="70"/>
                    </a:lnTo>
                    <a:lnTo>
                      <a:pt x="315" y="66"/>
                    </a:lnTo>
                    <a:lnTo>
                      <a:pt x="303" y="60"/>
                    </a:lnTo>
                    <a:lnTo>
                      <a:pt x="291" y="54"/>
                    </a:lnTo>
                    <a:lnTo>
                      <a:pt x="276" y="47"/>
                    </a:lnTo>
                    <a:lnTo>
                      <a:pt x="261" y="40"/>
                    </a:lnTo>
                    <a:lnTo>
                      <a:pt x="245" y="32"/>
                    </a:lnTo>
                    <a:lnTo>
                      <a:pt x="228" y="27"/>
                    </a:lnTo>
                    <a:lnTo>
                      <a:pt x="213" y="20"/>
                    </a:lnTo>
                    <a:lnTo>
                      <a:pt x="198" y="14"/>
                    </a:lnTo>
                    <a:lnTo>
                      <a:pt x="185" y="8"/>
                    </a:lnTo>
                    <a:lnTo>
                      <a:pt x="172" y="5"/>
                    </a:lnTo>
                    <a:lnTo>
                      <a:pt x="162" y="1"/>
                    </a:lnTo>
                    <a:lnTo>
                      <a:pt x="154" y="0"/>
                    </a:lnTo>
                    <a:lnTo>
                      <a:pt x="113" y="85"/>
                    </a:lnTo>
                    <a:lnTo>
                      <a:pt x="17" y="217"/>
                    </a:lnTo>
                    <a:lnTo>
                      <a:pt x="9" y="411"/>
                    </a:lnTo>
                    <a:lnTo>
                      <a:pt x="62" y="609"/>
                    </a:lnTo>
                    <a:lnTo>
                      <a:pt x="60" y="613"/>
                    </a:lnTo>
                    <a:lnTo>
                      <a:pt x="56" y="622"/>
                    </a:lnTo>
                    <a:lnTo>
                      <a:pt x="49" y="637"/>
                    </a:lnTo>
                    <a:lnTo>
                      <a:pt x="39" y="657"/>
                    </a:lnTo>
                    <a:lnTo>
                      <a:pt x="30" y="680"/>
                    </a:lnTo>
                    <a:lnTo>
                      <a:pt x="21" y="706"/>
                    </a:lnTo>
                    <a:lnTo>
                      <a:pt x="13" y="734"/>
                    </a:lnTo>
                    <a:lnTo>
                      <a:pt x="6" y="764"/>
                    </a:lnTo>
                    <a:lnTo>
                      <a:pt x="1" y="795"/>
                    </a:lnTo>
                    <a:lnTo>
                      <a:pt x="0" y="825"/>
                    </a:lnTo>
                    <a:lnTo>
                      <a:pt x="4" y="855"/>
                    </a:lnTo>
                    <a:lnTo>
                      <a:pt x="12" y="882"/>
                    </a:lnTo>
                    <a:lnTo>
                      <a:pt x="26" y="908"/>
                    </a:lnTo>
                    <a:lnTo>
                      <a:pt x="45" y="930"/>
                    </a:lnTo>
                    <a:lnTo>
                      <a:pt x="73" y="948"/>
                    </a:lnTo>
                    <a:lnTo>
                      <a:pt x="109" y="962"/>
                    </a:lnTo>
                    <a:lnTo>
                      <a:pt x="111" y="961"/>
                    </a:lnTo>
                    <a:lnTo>
                      <a:pt x="115" y="958"/>
                    </a:lnTo>
                    <a:lnTo>
                      <a:pt x="124" y="954"/>
                    </a:lnTo>
                    <a:lnTo>
                      <a:pt x="134" y="949"/>
                    </a:lnTo>
                    <a:lnTo>
                      <a:pt x="147" y="942"/>
                    </a:lnTo>
                    <a:lnTo>
                      <a:pt x="162" y="937"/>
                    </a:lnTo>
                    <a:lnTo>
                      <a:pt x="178" y="930"/>
                    </a:lnTo>
                    <a:lnTo>
                      <a:pt x="196" y="923"/>
                    </a:lnTo>
                    <a:lnTo>
                      <a:pt x="215" y="916"/>
                    </a:lnTo>
                    <a:lnTo>
                      <a:pt x="234" y="910"/>
                    </a:lnTo>
                    <a:lnTo>
                      <a:pt x="255" y="905"/>
                    </a:lnTo>
                    <a:lnTo>
                      <a:pt x="275" y="901"/>
                    </a:lnTo>
                    <a:lnTo>
                      <a:pt x="294" y="899"/>
                    </a:lnTo>
                    <a:lnTo>
                      <a:pt x="314" y="899"/>
                    </a:lnTo>
                    <a:lnTo>
                      <a:pt x="331" y="900"/>
                    </a:lnTo>
                    <a:lnTo>
                      <a:pt x="348" y="904"/>
                    </a:lnTo>
                    <a:lnTo>
                      <a:pt x="341" y="907"/>
                    </a:lnTo>
                    <a:lnTo>
                      <a:pt x="324" y="912"/>
                    </a:lnTo>
                    <a:lnTo>
                      <a:pt x="299" y="922"/>
                    </a:lnTo>
                    <a:lnTo>
                      <a:pt x="269" y="933"/>
                    </a:lnTo>
                    <a:lnTo>
                      <a:pt x="239" y="947"/>
                    </a:lnTo>
                    <a:lnTo>
                      <a:pt x="211" y="963"/>
                    </a:lnTo>
                    <a:lnTo>
                      <a:pt x="189" y="979"/>
                    </a:lnTo>
                    <a:lnTo>
                      <a:pt x="177" y="996"/>
                    </a:lnTo>
                    <a:lnTo>
                      <a:pt x="179" y="996"/>
                    </a:lnTo>
                    <a:lnTo>
                      <a:pt x="185" y="995"/>
                    </a:lnTo>
                    <a:lnTo>
                      <a:pt x="195" y="994"/>
                    </a:lnTo>
                    <a:lnTo>
                      <a:pt x="208" y="992"/>
                    </a:lnTo>
                    <a:lnTo>
                      <a:pt x="224" y="991"/>
                    </a:lnTo>
                    <a:lnTo>
                      <a:pt x="242" y="988"/>
                    </a:lnTo>
                    <a:lnTo>
                      <a:pt x="262" y="986"/>
                    </a:lnTo>
                    <a:lnTo>
                      <a:pt x="284" y="983"/>
                    </a:lnTo>
                    <a:lnTo>
                      <a:pt x="307" y="980"/>
                    </a:lnTo>
                    <a:lnTo>
                      <a:pt x="331" y="979"/>
                    </a:lnTo>
                    <a:lnTo>
                      <a:pt x="355" y="977"/>
                    </a:lnTo>
                    <a:lnTo>
                      <a:pt x="379" y="975"/>
                    </a:lnTo>
                    <a:lnTo>
                      <a:pt x="403" y="973"/>
                    </a:lnTo>
                    <a:lnTo>
                      <a:pt x="426" y="973"/>
                    </a:lnTo>
                    <a:lnTo>
                      <a:pt x="447" y="973"/>
                    </a:lnTo>
                    <a:lnTo>
                      <a:pt x="467" y="973"/>
                    </a:lnTo>
                    <a:lnTo>
                      <a:pt x="464" y="975"/>
                    </a:lnTo>
                    <a:lnTo>
                      <a:pt x="452" y="976"/>
                    </a:lnTo>
                    <a:lnTo>
                      <a:pt x="435" y="979"/>
                    </a:lnTo>
                    <a:lnTo>
                      <a:pt x="413" y="984"/>
                    </a:lnTo>
                    <a:lnTo>
                      <a:pt x="388" y="990"/>
                    </a:lnTo>
                    <a:lnTo>
                      <a:pt x="359" y="996"/>
                    </a:lnTo>
                    <a:lnTo>
                      <a:pt x="329" y="1003"/>
                    </a:lnTo>
                    <a:lnTo>
                      <a:pt x="298" y="1013"/>
                    </a:lnTo>
                    <a:lnTo>
                      <a:pt x="268" y="1021"/>
                    </a:lnTo>
                    <a:lnTo>
                      <a:pt x="240" y="1031"/>
                    </a:lnTo>
                    <a:lnTo>
                      <a:pt x="215" y="1040"/>
                    </a:lnTo>
                    <a:lnTo>
                      <a:pt x="193" y="1051"/>
                    </a:lnTo>
                    <a:lnTo>
                      <a:pt x="178" y="1061"/>
                    </a:lnTo>
                    <a:lnTo>
                      <a:pt x="167" y="1071"/>
                    </a:lnTo>
                    <a:lnTo>
                      <a:pt x="165" y="1083"/>
                    </a:lnTo>
                    <a:lnTo>
                      <a:pt x="171" y="1093"/>
                    </a:lnTo>
                    <a:lnTo>
                      <a:pt x="171" y="1096"/>
                    </a:lnTo>
                    <a:lnTo>
                      <a:pt x="171" y="1104"/>
                    </a:lnTo>
                    <a:lnTo>
                      <a:pt x="173" y="1113"/>
                    </a:lnTo>
                    <a:lnTo>
                      <a:pt x="179" y="1125"/>
                    </a:lnTo>
                    <a:lnTo>
                      <a:pt x="190" y="1137"/>
                    </a:lnTo>
                    <a:lnTo>
                      <a:pt x="208" y="1149"/>
                    </a:lnTo>
                    <a:lnTo>
                      <a:pt x="233" y="1157"/>
                    </a:lnTo>
                    <a:lnTo>
                      <a:pt x="268" y="1161"/>
                    </a:lnTo>
                    <a:lnTo>
                      <a:pt x="270" y="1159"/>
                    </a:lnTo>
                    <a:lnTo>
                      <a:pt x="278" y="1154"/>
                    </a:lnTo>
                    <a:lnTo>
                      <a:pt x="291" y="1146"/>
                    </a:lnTo>
                    <a:lnTo>
                      <a:pt x="307" y="1136"/>
                    </a:lnTo>
                    <a:lnTo>
                      <a:pt x="326" y="1123"/>
                    </a:lnTo>
                    <a:lnTo>
                      <a:pt x="349" y="1109"/>
                    </a:lnTo>
                    <a:lnTo>
                      <a:pt x="375" y="1094"/>
                    </a:lnTo>
                    <a:lnTo>
                      <a:pt x="403" y="1078"/>
                    </a:lnTo>
                    <a:lnTo>
                      <a:pt x="431" y="1062"/>
                    </a:lnTo>
                    <a:lnTo>
                      <a:pt x="461" y="1046"/>
                    </a:lnTo>
                    <a:lnTo>
                      <a:pt x="492" y="1030"/>
                    </a:lnTo>
                    <a:lnTo>
                      <a:pt x="524" y="1015"/>
                    </a:lnTo>
                    <a:lnTo>
                      <a:pt x="554" y="1001"/>
                    </a:lnTo>
                    <a:lnTo>
                      <a:pt x="583" y="990"/>
                    </a:lnTo>
                    <a:lnTo>
                      <a:pt x="612" y="980"/>
                    </a:lnTo>
                    <a:lnTo>
                      <a:pt x="639" y="973"/>
                    </a:lnTo>
                    <a:lnTo>
                      <a:pt x="637" y="975"/>
                    </a:lnTo>
                    <a:lnTo>
                      <a:pt x="628" y="979"/>
                    </a:lnTo>
                    <a:lnTo>
                      <a:pt x="617" y="986"/>
                    </a:lnTo>
                    <a:lnTo>
                      <a:pt x="602" y="994"/>
                    </a:lnTo>
                    <a:lnTo>
                      <a:pt x="585" y="1006"/>
                    </a:lnTo>
                    <a:lnTo>
                      <a:pt x="564" y="1017"/>
                    </a:lnTo>
                    <a:lnTo>
                      <a:pt x="543" y="1031"/>
                    </a:lnTo>
                    <a:lnTo>
                      <a:pt x="520" y="1045"/>
                    </a:lnTo>
                    <a:lnTo>
                      <a:pt x="498" y="1060"/>
                    </a:lnTo>
                    <a:lnTo>
                      <a:pt x="476" y="1075"/>
                    </a:lnTo>
                    <a:lnTo>
                      <a:pt x="456" y="1090"/>
                    </a:lnTo>
                    <a:lnTo>
                      <a:pt x="437" y="1104"/>
                    </a:lnTo>
                    <a:lnTo>
                      <a:pt x="421" y="1117"/>
                    </a:lnTo>
                    <a:lnTo>
                      <a:pt x="408" y="1130"/>
                    </a:lnTo>
                    <a:lnTo>
                      <a:pt x="399" y="1142"/>
                    </a:lnTo>
                    <a:lnTo>
                      <a:pt x="394" y="1151"/>
                    </a:lnTo>
                    <a:lnTo>
                      <a:pt x="571" y="1155"/>
                    </a:lnTo>
                    <a:lnTo>
                      <a:pt x="573" y="1154"/>
                    </a:lnTo>
                    <a:lnTo>
                      <a:pt x="580" y="1151"/>
                    </a:lnTo>
                    <a:lnTo>
                      <a:pt x="590" y="1145"/>
                    </a:lnTo>
                    <a:lnTo>
                      <a:pt x="604" y="1137"/>
                    </a:lnTo>
                    <a:lnTo>
                      <a:pt x="619" y="1128"/>
                    </a:lnTo>
                    <a:lnTo>
                      <a:pt x="637" y="1115"/>
                    </a:lnTo>
                    <a:lnTo>
                      <a:pt x="653" y="1102"/>
                    </a:lnTo>
                    <a:lnTo>
                      <a:pt x="670" y="1087"/>
                    </a:lnTo>
                    <a:lnTo>
                      <a:pt x="685" y="1071"/>
                    </a:lnTo>
                    <a:lnTo>
                      <a:pt x="698" y="1053"/>
                    </a:lnTo>
                    <a:lnTo>
                      <a:pt x="708" y="1034"/>
                    </a:lnTo>
                    <a:lnTo>
                      <a:pt x="714" y="1014"/>
                    </a:lnTo>
                    <a:lnTo>
                      <a:pt x="716" y="993"/>
                    </a:lnTo>
                    <a:lnTo>
                      <a:pt x="713" y="971"/>
                    </a:lnTo>
                    <a:lnTo>
                      <a:pt x="703" y="948"/>
                    </a:lnTo>
                    <a:lnTo>
                      <a:pt x="686" y="925"/>
                    </a:lnTo>
                    <a:lnTo>
                      <a:pt x="684" y="924"/>
                    </a:lnTo>
                    <a:lnTo>
                      <a:pt x="678" y="919"/>
                    </a:lnTo>
                    <a:lnTo>
                      <a:pt x="668" y="912"/>
                    </a:lnTo>
                    <a:lnTo>
                      <a:pt x="655" y="903"/>
                    </a:lnTo>
                    <a:lnTo>
                      <a:pt x="639" y="892"/>
                    </a:lnTo>
                    <a:lnTo>
                      <a:pt x="619" y="880"/>
                    </a:lnTo>
                    <a:lnTo>
                      <a:pt x="598" y="866"/>
                    </a:lnTo>
                    <a:lnTo>
                      <a:pt x="577" y="852"/>
                    </a:lnTo>
                    <a:lnTo>
                      <a:pt x="552" y="838"/>
                    </a:lnTo>
                    <a:lnTo>
                      <a:pt x="527" y="824"/>
                    </a:lnTo>
                    <a:lnTo>
                      <a:pt x="501" y="809"/>
                    </a:lnTo>
                    <a:lnTo>
                      <a:pt x="475" y="796"/>
                    </a:lnTo>
                    <a:lnTo>
                      <a:pt x="449" y="783"/>
                    </a:lnTo>
                    <a:lnTo>
                      <a:pt x="423" y="773"/>
                    </a:lnTo>
                    <a:lnTo>
                      <a:pt x="399" y="764"/>
                    </a:lnTo>
                    <a:lnTo>
                      <a:pt x="376" y="757"/>
                    </a:lnTo>
                    <a:lnTo>
                      <a:pt x="374" y="757"/>
                    </a:lnTo>
                    <a:lnTo>
                      <a:pt x="366" y="757"/>
                    </a:lnTo>
                    <a:lnTo>
                      <a:pt x="354" y="757"/>
                    </a:lnTo>
                    <a:lnTo>
                      <a:pt x="338" y="758"/>
                    </a:lnTo>
                    <a:lnTo>
                      <a:pt x="320" y="758"/>
                    </a:lnTo>
                    <a:lnTo>
                      <a:pt x="298" y="759"/>
                    </a:lnTo>
                    <a:lnTo>
                      <a:pt x="275" y="760"/>
                    </a:lnTo>
                    <a:lnTo>
                      <a:pt x="252" y="761"/>
                    </a:lnTo>
                    <a:lnTo>
                      <a:pt x="226" y="764"/>
                    </a:lnTo>
                    <a:lnTo>
                      <a:pt x="202" y="767"/>
                    </a:lnTo>
                    <a:lnTo>
                      <a:pt x="178" y="770"/>
                    </a:lnTo>
                    <a:lnTo>
                      <a:pt x="155" y="774"/>
                    </a:lnTo>
                    <a:lnTo>
                      <a:pt x="135" y="779"/>
                    </a:lnTo>
                    <a:lnTo>
                      <a:pt x="117" y="783"/>
                    </a:lnTo>
                    <a:lnTo>
                      <a:pt x="102" y="790"/>
                    </a:lnTo>
                    <a:lnTo>
                      <a:pt x="91" y="797"/>
                    </a:lnTo>
                    <a:lnTo>
                      <a:pt x="94" y="796"/>
                    </a:lnTo>
                    <a:lnTo>
                      <a:pt x="98" y="794"/>
                    </a:lnTo>
                    <a:lnTo>
                      <a:pt x="107" y="789"/>
                    </a:lnTo>
                    <a:lnTo>
                      <a:pt x="119" y="782"/>
                    </a:lnTo>
                    <a:lnTo>
                      <a:pt x="134" y="775"/>
                    </a:lnTo>
                    <a:lnTo>
                      <a:pt x="151" y="768"/>
                    </a:lnTo>
                    <a:lnTo>
                      <a:pt x="171" y="759"/>
                    </a:lnTo>
                    <a:lnTo>
                      <a:pt x="192" y="751"/>
                    </a:lnTo>
                    <a:lnTo>
                      <a:pt x="215" y="743"/>
                    </a:lnTo>
                    <a:lnTo>
                      <a:pt x="238" y="734"/>
                    </a:lnTo>
                    <a:lnTo>
                      <a:pt x="263" y="727"/>
                    </a:lnTo>
                    <a:lnTo>
                      <a:pt x="290" y="719"/>
                    </a:lnTo>
                    <a:lnTo>
                      <a:pt x="316" y="713"/>
                    </a:lnTo>
                    <a:lnTo>
                      <a:pt x="343" y="708"/>
                    </a:lnTo>
                    <a:lnTo>
                      <a:pt x="368" y="706"/>
                    </a:lnTo>
                    <a:lnTo>
                      <a:pt x="394" y="705"/>
                    </a:lnTo>
                    <a:lnTo>
                      <a:pt x="405" y="4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48"/>
              <p:cNvSpPr>
                <a:spLocks/>
              </p:cNvSpPr>
              <p:nvPr/>
            </p:nvSpPr>
            <p:spPr bwMode="auto">
              <a:xfrm>
                <a:off x="4171" y="950"/>
                <a:ext cx="108" cy="44"/>
              </a:xfrm>
              <a:custGeom>
                <a:avLst/>
                <a:gdLst/>
                <a:ahLst/>
                <a:cxnLst>
                  <a:cxn ang="0">
                    <a:pos x="215" y="87"/>
                  </a:cxn>
                  <a:cxn ang="0">
                    <a:pos x="22" y="0"/>
                  </a:cxn>
                  <a:cxn ang="0">
                    <a:pos x="0" y="27"/>
                  </a:cxn>
                  <a:cxn ang="0">
                    <a:pos x="215" y="87"/>
                  </a:cxn>
                </a:cxnLst>
                <a:rect l="0" t="0" r="r" b="b"/>
                <a:pathLst>
                  <a:path w="215" h="87">
                    <a:moveTo>
                      <a:pt x="215" y="87"/>
                    </a:moveTo>
                    <a:lnTo>
                      <a:pt x="22" y="0"/>
                    </a:lnTo>
                    <a:lnTo>
                      <a:pt x="0" y="27"/>
                    </a:lnTo>
                    <a:lnTo>
                      <a:pt x="215" y="87"/>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49"/>
              <p:cNvSpPr>
                <a:spLocks/>
              </p:cNvSpPr>
              <p:nvPr/>
            </p:nvSpPr>
            <p:spPr bwMode="auto">
              <a:xfrm>
                <a:off x="4139" y="991"/>
                <a:ext cx="109" cy="128"/>
              </a:xfrm>
              <a:custGeom>
                <a:avLst/>
                <a:gdLst/>
                <a:ahLst/>
                <a:cxnLst>
                  <a:cxn ang="0">
                    <a:pos x="0" y="52"/>
                  </a:cxn>
                  <a:cxn ang="0">
                    <a:pos x="76" y="0"/>
                  </a:cxn>
                  <a:cxn ang="0">
                    <a:pos x="196" y="113"/>
                  </a:cxn>
                  <a:cxn ang="0">
                    <a:pos x="219" y="255"/>
                  </a:cxn>
                  <a:cxn ang="0">
                    <a:pos x="151" y="143"/>
                  </a:cxn>
                  <a:cxn ang="0">
                    <a:pos x="15" y="98"/>
                  </a:cxn>
                  <a:cxn ang="0">
                    <a:pos x="128" y="98"/>
                  </a:cxn>
                  <a:cxn ang="0">
                    <a:pos x="0" y="52"/>
                  </a:cxn>
                </a:cxnLst>
                <a:rect l="0" t="0" r="r" b="b"/>
                <a:pathLst>
                  <a:path w="219" h="255">
                    <a:moveTo>
                      <a:pt x="0" y="52"/>
                    </a:moveTo>
                    <a:lnTo>
                      <a:pt x="76" y="0"/>
                    </a:lnTo>
                    <a:lnTo>
                      <a:pt x="196" y="113"/>
                    </a:lnTo>
                    <a:lnTo>
                      <a:pt x="219" y="255"/>
                    </a:lnTo>
                    <a:lnTo>
                      <a:pt x="151" y="143"/>
                    </a:lnTo>
                    <a:lnTo>
                      <a:pt x="15" y="98"/>
                    </a:lnTo>
                    <a:lnTo>
                      <a:pt x="128" y="98"/>
                    </a:lnTo>
                    <a:lnTo>
                      <a:pt x="0" y="52"/>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50"/>
              <p:cNvSpPr>
                <a:spLocks/>
              </p:cNvSpPr>
              <p:nvPr/>
            </p:nvSpPr>
            <p:spPr bwMode="auto">
              <a:xfrm>
                <a:off x="4113" y="1123"/>
                <a:ext cx="316" cy="172"/>
              </a:xfrm>
              <a:custGeom>
                <a:avLst/>
                <a:gdLst/>
                <a:ahLst/>
                <a:cxnLst>
                  <a:cxn ang="0">
                    <a:pos x="0" y="9"/>
                  </a:cxn>
                  <a:cxn ang="0">
                    <a:pos x="188" y="269"/>
                  </a:cxn>
                  <a:cxn ang="0">
                    <a:pos x="241" y="344"/>
                  </a:cxn>
                  <a:cxn ang="0">
                    <a:pos x="633" y="254"/>
                  </a:cxn>
                  <a:cxn ang="0">
                    <a:pos x="625" y="172"/>
                  </a:cxn>
                  <a:cxn ang="0">
                    <a:pos x="595" y="51"/>
                  </a:cxn>
                  <a:cxn ang="0">
                    <a:pos x="411" y="98"/>
                  </a:cxn>
                  <a:cxn ang="0">
                    <a:pos x="293" y="0"/>
                  </a:cxn>
                  <a:cxn ang="0">
                    <a:pos x="0" y="9"/>
                  </a:cxn>
                </a:cxnLst>
                <a:rect l="0" t="0" r="r" b="b"/>
                <a:pathLst>
                  <a:path w="633" h="344">
                    <a:moveTo>
                      <a:pt x="0" y="9"/>
                    </a:moveTo>
                    <a:lnTo>
                      <a:pt x="188" y="269"/>
                    </a:lnTo>
                    <a:lnTo>
                      <a:pt x="241" y="344"/>
                    </a:lnTo>
                    <a:lnTo>
                      <a:pt x="633" y="254"/>
                    </a:lnTo>
                    <a:lnTo>
                      <a:pt x="625" y="172"/>
                    </a:lnTo>
                    <a:lnTo>
                      <a:pt x="595" y="51"/>
                    </a:lnTo>
                    <a:lnTo>
                      <a:pt x="411" y="98"/>
                    </a:lnTo>
                    <a:lnTo>
                      <a:pt x="293" y="0"/>
                    </a:lnTo>
                    <a:lnTo>
                      <a:pt x="0" y="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51"/>
              <p:cNvSpPr>
                <a:spLocks/>
              </p:cNvSpPr>
              <p:nvPr/>
            </p:nvSpPr>
            <p:spPr bwMode="auto">
              <a:xfrm>
                <a:off x="4113" y="1112"/>
                <a:ext cx="297" cy="164"/>
              </a:xfrm>
              <a:custGeom>
                <a:avLst/>
                <a:gdLst/>
                <a:ahLst/>
                <a:cxnLst>
                  <a:cxn ang="0">
                    <a:pos x="293" y="21"/>
                  </a:cxn>
                  <a:cxn ang="0">
                    <a:pos x="339" y="117"/>
                  </a:cxn>
                  <a:cxn ang="0">
                    <a:pos x="210" y="177"/>
                  </a:cxn>
                  <a:cxn ang="0">
                    <a:pos x="361" y="155"/>
                  </a:cxn>
                  <a:cxn ang="0">
                    <a:pos x="293" y="290"/>
                  </a:cxn>
                  <a:cxn ang="0">
                    <a:pos x="414" y="155"/>
                  </a:cxn>
                  <a:cxn ang="0">
                    <a:pos x="564" y="117"/>
                  </a:cxn>
                  <a:cxn ang="0">
                    <a:pos x="568" y="131"/>
                  </a:cxn>
                  <a:cxn ang="0">
                    <a:pos x="577" y="164"/>
                  </a:cxn>
                  <a:cxn ang="0">
                    <a:pos x="586" y="207"/>
                  </a:cxn>
                  <a:cxn ang="0">
                    <a:pos x="595" y="245"/>
                  </a:cxn>
                  <a:cxn ang="0">
                    <a:pos x="264" y="328"/>
                  </a:cxn>
                  <a:cxn ang="0">
                    <a:pos x="0" y="30"/>
                  </a:cxn>
                  <a:cxn ang="0">
                    <a:pos x="4" y="28"/>
                  </a:cxn>
                  <a:cxn ang="0">
                    <a:pos x="12" y="27"/>
                  </a:cxn>
                  <a:cxn ang="0">
                    <a:pos x="25" y="24"/>
                  </a:cxn>
                  <a:cxn ang="0">
                    <a:pos x="41" y="20"/>
                  </a:cxn>
                  <a:cxn ang="0">
                    <a:pos x="60" y="17"/>
                  </a:cxn>
                  <a:cxn ang="0">
                    <a:pos x="83" y="13"/>
                  </a:cxn>
                  <a:cxn ang="0">
                    <a:pos x="108" y="9"/>
                  </a:cxn>
                  <a:cxn ang="0">
                    <a:pos x="133" y="5"/>
                  </a:cxn>
                  <a:cxn ang="0">
                    <a:pos x="158" y="3"/>
                  </a:cxn>
                  <a:cxn ang="0">
                    <a:pos x="185" y="1"/>
                  </a:cxn>
                  <a:cxn ang="0">
                    <a:pos x="209" y="0"/>
                  </a:cxn>
                  <a:cxn ang="0">
                    <a:pos x="232" y="1"/>
                  </a:cxn>
                  <a:cxn ang="0">
                    <a:pos x="253" y="3"/>
                  </a:cxn>
                  <a:cxn ang="0">
                    <a:pos x="270" y="7"/>
                  </a:cxn>
                  <a:cxn ang="0">
                    <a:pos x="284" y="12"/>
                  </a:cxn>
                  <a:cxn ang="0">
                    <a:pos x="293" y="21"/>
                  </a:cxn>
                </a:cxnLst>
                <a:rect l="0" t="0" r="r" b="b"/>
                <a:pathLst>
                  <a:path w="595" h="328">
                    <a:moveTo>
                      <a:pt x="293" y="21"/>
                    </a:moveTo>
                    <a:lnTo>
                      <a:pt x="339" y="117"/>
                    </a:lnTo>
                    <a:lnTo>
                      <a:pt x="210" y="177"/>
                    </a:lnTo>
                    <a:lnTo>
                      <a:pt x="361" y="155"/>
                    </a:lnTo>
                    <a:lnTo>
                      <a:pt x="293" y="290"/>
                    </a:lnTo>
                    <a:lnTo>
                      <a:pt x="414" y="155"/>
                    </a:lnTo>
                    <a:lnTo>
                      <a:pt x="564" y="117"/>
                    </a:lnTo>
                    <a:lnTo>
                      <a:pt x="568" y="131"/>
                    </a:lnTo>
                    <a:lnTo>
                      <a:pt x="577" y="164"/>
                    </a:lnTo>
                    <a:lnTo>
                      <a:pt x="586" y="207"/>
                    </a:lnTo>
                    <a:lnTo>
                      <a:pt x="595" y="245"/>
                    </a:lnTo>
                    <a:lnTo>
                      <a:pt x="264" y="328"/>
                    </a:lnTo>
                    <a:lnTo>
                      <a:pt x="0" y="30"/>
                    </a:lnTo>
                    <a:lnTo>
                      <a:pt x="4" y="28"/>
                    </a:lnTo>
                    <a:lnTo>
                      <a:pt x="12" y="27"/>
                    </a:lnTo>
                    <a:lnTo>
                      <a:pt x="25" y="24"/>
                    </a:lnTo>
                    <a:lnTo>
                      <a:pt x="41" y="20"/>
                    </a:lnTo>
                    <a:lnTo>
                      <a:pt x="60" y="17"/>
                    </a:lnTo>
                    <a:lnTo>
                      <a:pt x="83" y="13"/>
                    </a:lnTo>
                    <a:lnTo>
                      <a:pt x="108" y="9"/>
                    </a:lnTo>
                    <a:lnTo>
                      <a:pt x="133" y="5"/>
                    </a:lnTo>
                    <a:lnTo>
                      <a:pt x="158" y="3"/>
                    </a:lnTo>
                    <a:lnTo>
                      <a:pt x="185" y="1"/>
                    </a:lnTo>
                    <a:lnTo>
                      <a:pt x="209" y="0"/>
                    </a:lnTo>
                    <a:lnTo>
                      <a:pt x="232" y="1"/>
                    </a:lnTo>
                    <a:lnTo>
                      <a:pt x="253" y="3"/>
                    </a:lnTo>
                    <a:lnTo>
                      <a:pt x="270" y="7"/>
                    </a:lnTo>
                    <a:lnTo>
                      <a:pt x="284" y="12"/>
                    </a:lnTo>
                    <a:lnTo>
                      <a:pt x="293" y="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52"/>
              <p:cNvSpPr>
                <a:spLocks/>
              </p:cNvSpPr>
              <p:nvPr/>
            </p:nvSpPr>
            <p:spPr bwMode="auto">
              <a:xfrm>
                <a:off x="4222" y="1061"/>
                <a:ext cx="53" cy="87"/>
              </a:xfrm>
              <a:custGeom>
                <a:avLst/>
                <a:gdLst/>
                <a:ahLst/>
                <a:cxnLst>
                  <a:cxn ang="0">
                    <a:pos x="106" y="174"/>
                  </a:cxn>
                  <a:cxn ang="0">
                    <a:pos x="8" y="70"/>
                  </a:cxn>
                  <a:cxn ang="0">
                    <a:pos x="0" y="0"/>
                  </a:cxn>
                  <a:cxn ang="0">
                    <a:pos x="106" y="174"/>
                  </a:cxn>
                </a:cxnLst>
                <a:rect l="0" t="0" r="r" b="b"/>
                <a:pathLst>
                  <a:path w="106" h="174">
                    <a:moveTo>
                      <a:pt x="106" y="174"/>
                    </a:moveTo>
                    <a:lnTo>
                      <a:pt x="8" y="70"/>
                    </a:lnTo>
                    <a:lnTo>
                      <a:pt x="0" y="0"/>
                    </a:lnTo>
                    <a:lnTo>
                      <a:pt x="106" y="17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53"/>
              <p:cNvSpPr>
                <a:spLocks/>
              </p:cNvSpPr>
              <p:nvPr/>
            </p:nvSpPr>
            <p:spPr bwMode="auto">
              <a:xfrm>
                <a:off x="4113" y="1085"/>
                <a:ext cx="71" cy="101"/>
              </a:xfrm>
              <a:custGeom>
                <a:avLst/>
                <a:gdLst/>
                <a:ahLst/>
                <a:cxnLst>
                  <a:cxn ang="0">
                    <a:pos x="29" y="0"/>
                  </a:cxn>
                  <a:cxn ang="0">
                    <a:pos x="143" y="202"/>
                  </a:cxn>
                  <a:cxn ang="0">
                    <a:pos x="0" y="85"/>
                  </a:cxn>
                  <a:cxn ang="0">
                    <a:pos x="29" y="0"/>
                  </a:cxn>
                </a:cxnLst>
                <a:rect l="0" t="0" r="r" b="b"/>
                <a:pathLst>
                  <a:path w="143" h="202">
                    <a:moveTo>
                      <a:pt x="29" y="0"/>
                    </a:moveTo>
                    <a:lnTo>
                      <a:pt x="143" y="202"/>
                    </a:lnTo>
                    <a:lnTo>
                      <a:pt x="0" y="85"/>
                    </a:lnTo>
                    <a:lnTo>
                      <a:pt x="29" y="0"/>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54"/>
              <p:cNvSpPr>
                <a:spLocks/>
              </p:cNvSpPr>
              <p:nvPr/>
            </p:nvSpPr>
            <p:spPr bwMode="auto">
              <a:xfrm>
                <a:off x="4301" y="895"/>
                <a:ext cx="19" cy="11"/>
              </a:xfrm>
              <a:custGeom>
                <a:avLst/>
                <a:gdLst/>
                <a:ahLst/>
                <a:cxnLst>
                  <a:cxn ang="0">
                    <a:pos x="37" y="6"/>
                  </a:cxn>
                  <a:cxn ang="0">
                    <a:pos x="0" y="0"/>
                  </a:cxn>
                  <a:cxn ang="0">
                    <a:pos x="30" y="21"/>
                  </a:cxn>
                  <a:cxn ang="0">
                    <a:pos x="37" y="6"/>
                  </a:cxn>
                </a:cxnLst>
                <a:rect l="0" t="0" r="r" b="b"/>
                <a:pathLst>
                  <a:path w="37" h="21">
                    <a:moveTo>
                      <a:pt x="37" y="6"/>
                    </a:moveTo>
                    <a:lnTo>
                      <a:pt x="0" y="0"/>
                    </a:lnTo>
                    <a:lnTo>
                      <a:pt x="30" y="21"/>
                    </a:lnTo>
                    <a:lnTo>
                      <a:pt x="37"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55"/>
              <p:cNvSpPr>
                <a:spLocks/>
              </p:cNvSpPr>
              <p:nvPr/>
            </p:nvSpPr>
            <p:spPr bwMode="auto">
              <a:xfrm>
                <a:off x="4322" y="840"/>
                <a:ext cx="22" cy="37"/>
              </a:xfrm>
              <a:custGeom>
                <a:avLst/>
                <a:gdLst/>
                <a:ahLst/>
                <a:cxnLst>
                  <a:cxn ang="0">
                    <a:pos x="45" y="0"/>
                  </a:cxn>
                  <a:cxn ang="0">
                    <a:pos x="0" y="75"/>
                  </a:cxn>
                  <a:cxn ang="0">
                    <a:pos x="2" y="73"/>
                  </a:cxn>
                  <a:cxn ang="0">
                    <a:pos x="8" y="70"/>
                  </a:cxn>
                  <a:cxn ang="0">
                    <a:pos x="16" y="65"/>
                  </a:cxn>
                  <a:cxn ang="0">
                    <a:pos x="24" y="57"/>
                  </a:cxn>
                  <a:cxn ang="0">
                    <a:pos x="33" y="47"/>
                  </a:cxn>
                  <a:cxn ang="0">
                    <a:pos x="40" y="34"/>
                  </a:cxn>
                  <a:cxn ang="0">
                    <a:pos x="45" y="18"/>
                  </a:cxn>
                  <a:cxn ang="0">
                    <a:pos x="45" y="0"/>
                  </a:cxn>
                </a:cxnLst>
                <a:rect l="0" t="0" r="r" b="b"/>
                <a:pathLst>
                  <a:path w="45" h="75">
                    <a:moveTo>
                      <a:pt x="45" y="0"/>
                    </a:moveTo>
                    <a:lnTo>
                      <a:pt x="0" y="75"/>
                    </a:lnTo>
                    <a:lnTo>
                      <a:pt x="2" y="73"/>
                    </a:lnTo>
                    <a:lnTo>
                      <a:pt x="8" y="70"/>
                    </a:lnTo>
                    <a:lnTo>
                      <a:pt x="16" y="65"/>
                    </a:lnTo>
                    <a:lnTo>
                      <a:pt x="24" y="57"/>
                    </a:lnTo>
                    <a:lnTo>
                      <a:pt x="33" y="47"/>
                    </a:lnTo>
                    <a:lnTo>
                      <a:pt x="40" y="34"/>
                    </a:lnTo>
                    <a:lnTo>
                      <a:pt x="45" y="18"/>
                    </a:lnTo>
                    <a:lnTo>
                      <a:pt x="45"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56"/>
              <p:cNvSpPr>
                <a:spLocks/>
              </p:cNvSpPr>
              <p:nvPr/>
            </p:nvSpPr>
            <p:spPr bwMode="auto">
              <a:xfrm>
                <a:off x="4252" y="827"/>
                <a:ext cx="81" cy="39"/>
              </a:xfrm>
              <a:custGeom>
                <a:avLst/>
                <a:gdLst/>
                <a:ahLst/>
                <a:cxnLst>
                  <a:cxn ang="0">
                    <a:pos x="163" y="56"/>
                  </a:cxn>
                  <a:cxn ang="0">
                    <a:pos x="0" y="0"/>
                  </a:cxn>
                  <a:cxn ang="0">
                    <a:pos x="157" y="79"/>
                  </a:cxn>
                  <a:cxn ang="0">
                    <a:pos x="163" y="56"/>
                  </a:cxn>
                </a:cxnLst>
                <a:rect l="0" t="0" r="r" b="b"/>
                <a:pathLst>
                  <a:path w="163" h="79">
                    <a:moveTo>
                      <a:pt x="163" y="56"/>
                    </a:moveTo>
                    <a:lnTo>
                      <a:pt x="0" y="0"/>
                    </a:lnTo>
                    <a:lnTo>
                      <a:pt x="157" y="79"/>
                    </a:lnTo>
                    <a:lnTo>
                      <a:pt x="163" y="5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57"/>
              <p:cNvSpPr>
                <a:spLocks/>
              </p:cNvSpPr>
              <p:nvPr/>
            </p:nvSpPr>
            <p:spPr bwMode="auto">
              <a:xfrm>
                <a:off x="4251" y="1043"/>
                <a:ext cx="68" cy="132"/>
              </a:xfrm>
              <a:custGeom>
                <a:avLst/>
                <a:gdLst/>
                <a:ahLst/>
                <a:cxnLst>
                  <a:cxn ang="0">
                    <a:pos x="75" y="229"/>
                  </a:cxn>
                  <a:cxn ang="0">
                    <a:pos x="0" y="0"/>
                  </a:cxn>
                  <a:cxn ang="0">
                    <a:pos x="136" y="264"/>
                  </a:cxn>
                  <a:cxn ang="0">
                    <a:pos x="75" y="229"/>
                  </a:cxn>
                </a:cxnLst>
                <a:rect l="0" t="0" r="r" b="b"/>
                <a:pathLst>
                  <a:path w="136" h="264">
                    <a:moveTo>
                      <a:pt x="75" y="229"/>
                    </a:moveTo>
                    <a:lnTo>
                      <a:pt x="0" y="0"/>
                    </a:lnTo>
                    <a:lnTo>
                      <a:pt x="136" y="264"/>
                    </a:lnTo>
                    <a:lnTo>
                      <a:pt x="75" y="22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58"/>
              <p:cNvSpPr>
                <a:spLocks/>
              </p:cNvSpPr>
              <p:nvPr/>
            </p:nvSpPr>
            <p:spPr bwMode="auto">
              <a:xfrm>
                <a:off x="4419" y="1138"/>
                <a:ext cx="87" cy="75"/>
              </a:xfrm>
              <a:custGeom>
                <a:avLst/>
                <a:gdLst/>
                <a:ahLst/>
                <a:cxnLst>
                  <a:cxn ang="0">
                    <a:pos x="131" y="128"/>
                  </a:cxn>
                  <a:cxn ang="0">
                    <a:pos x="14" y="151"/>
                  </a:cxn>
                  <a:cxn ang="0">
                    <a:pos x="0" y="84"/>
                  </a:cxn>
                  <a:cxn ang="0">
                    <a:pos x="29" y="76"/>
                  </a:cxn>
                  <a:cxn ang="0">
                    <a:pos x="78" y="1"/>
                  </a:cxn>
                  <a:cxn ang="0">
                    <a:pos x="104" y="15"/>
                  </a:cxn>
                  <a:cxn ang="0">
                    <a:pos x="147" y="3"/>
                  </a:cxn>
                  <a:cxn ang="0">
                    <a:pos x="148" y="3"/>
                  </a:cxn>
                  <a:cxn ang="0">
                    <a:pos x="153" y="1"/>
                  </a:cxn>
                  <a:cxn ang="0">
                    <a:pos x="159" y="0"/>
                  </a:cxn>
                  <a:cxn ang="0">
                    <a:pos x="165" y="0"/>
                  </a:cxn>
                  <a:cxn ang="0">
                    <a:pos x="169" y="3"/>
                  </a:cxn>
                  <a:cxn ang="0">
                    <a:pos x="170" y="7"/>
                  </a:cxn>
                  <a:cxn ang="0">
                    <a:pos x="169" y="15"/>
                  </a:cxn>
                  <a:cxn ang="0">
                    <a:pos x="162" y="28"/>
                  </a:cxn>
                  <a:cxn ang="0">
                    <a:pos x="162" y="29"/>
                  </a:cxn>
                  <a:cxn ang="0">
                    <a:pos x="163" y="34"/>
                  </a:cxn>
                  <a:cxn ang="0">
                    <a:pos x="165" y="39"/>
                  </a:cxn>
                  <a:cxn ang="0">
                    <a:pos x="168" y="45"/>
                  </a:cxn>
                  <a:cxn ang="0">
                    <a:pos x="170" y="49"/>
                  </a:cxn>
                  <a:cxn ang="0">
                    <a:pos x="174" y="57"/>
                  </a:cxn>
                  <a:cxn ang="0">
                    <a:pos x="174" y="67"/>
                  </a:cxn>
                  <a:cxn ang="0">
                    <a:pos x="168" y="77"/>
                  </a:cxn>
                  <a:cxn ang="0">
                    <a:pos x="168" y="102"/>
                  </a:cxn>
                  <a:cxn ang="0">
                    <a:pos x="168" y="103"/>
                  </a:cxn>
                  <a:cxn ang="0">
                    <a:pos x="167" y="105"/>
                  </a:cxn>
                  <a:cxn ang="0">
                    <a:pos x="166" y="109"/>
                  </a:cxn>
                  <a:cxn ang="0">
                    <a:pos x="162" y="113"/>
                  </a:cxn>
                  <a:cxn ang="0">
                    <a:pos x="158" y="118"/>
                  </a:cxn>
                  <a:cxn ang="0">
                    <a:pos x="151" y="121"/>
                  </a:cxn>
                  <a:cxn ang="0">
                    <a:pos x="143" y="126"/>
                  </a:cxn>
                  <a:cxn ang="0">
                    <a:pos x="131" y="128"/>
                  </a:cxn>
                </a:cxnLst>
                <a:rect l="0" t="0" r="r" b="b"/>
                <a:pathLst>
                  <a:path w="174" h="151">
                    <a:moveTo>
                      <a:pt x="131" y="128"/>
                    </a:moveTo>
                    <a:lnTo>
                      <a:pt x="14" y="151"/>
                    </a:lnTo>
                    <a:lnTo>
                      <a:pt x="0" y="84"/>
                    </a:lnTo>
                    <a:lnTo>
                      <a:pt x="29" y="76"/>
                    </a:lnTo>
                    <a:lnTo>
                      <a:pt x="78" y="1"/>
                    </a:lnTo>
                    <a:lnTo>
                      <a:pt x="104" y="15"/>
                    </a:lnTo>
                    <a:lnTo>
                      <a:pt x="147" y="3"/>
                    </a:lnTo>
                    <a:lnTo>
                      <a:pt x="148" y="3"/>
                    </a:lnTo>
                    <a:lnTo>
                      <a:pt x="153" y="1"/>
                    </a:lnTo>
                    <a:lnTo>
                      <a:pt x="159" y="0"/>
                    </a:lnTo>
                    <a:lnTo>
                      <a:pt x="165" y="0"/>
                    </a:lnTo>
                    <a:lnTo>
                      <a:pt x="169" y="3"/>
                    </a:lnTo>
                    <a:lnTo>
                      <a:pt x="170" y="7"/>
                    </a:lnTo>
                    <a:lnTo>
                      <a:pt x="169" y="15"/>
                    </a:lnTo>
                    <a:lnTo>
                      <a:pt x="162" y="28"/>
                    </a:lnTo>
                    <a:lnTo>
                      <a:pt x="162" y="29"/>
                    </a:lnTo>
                    <a:lnTo>
                      <a:pt x="163" y="34"/>
                    </a:lnTo>
                    <a:lnTo>
                      <a:pt x="165" y="39"/>
                    </a:lnTo>
                    <a:lnTo>
                      <a:pt x="168" y="45"/>
                    </a:lnTo>
                    <a:lnTo>
                      <a:pt x="170" y="49"/>
                    </a:lnTo>
                    <a:lnTo>
                      <a:pt x="174" y="57"/>
                    </a:lnTo>
                    <a:lnTo>
                      <a:pt x="174" y="67"/>
                    </a:lnTo>
                    <a:lnTo>
                      <a:pt x="168" y="77"/>
                    </a:lnTo>
                    <a:lnTo>
                      <a:pt x="168" y="102"/>
                    </a:lnTo>
                    <a:lnTo>
                      <a:pt x="168" y="103"/>
                    </a:lnTo>
                    <a:lnTo>
                      <a:pt x="167" y="105"/>
                    </a:lnTo>
                    <a:lnTo>
                      <a:pt x="166" y="109"/>
                    </a:lnTo>
                    <a:lnTo>
                      <a:pt x="162" y="113"/>
                    </a:lnTo>
                    <a:lnTo>
                      <a:pt x="158" y="118"/>
                    </a:lnTo>
                    <a:lnTo>
                      <a:pt x="151" y="121"/>
                    </a:lnTo>
                    <a:lnTo>
                      <a:pt x="143" y="126"/>
                    </a:lnTo>
                    <a:lnTo>
                      <a:pt x="131" y="128"/>
                    </a:lnTo>
                    <a:close/>
                  </a:path>
                </a:pathLst>
              </a:custGeom>
              <a:solidFill>
                <a:srgbClr val="FFBFCC"/>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59"/>
              <p:cNvSpPr>
                <a:spLocks/>
              </p:cNvSpPr>
              <p:nvPr/>
            </p:nvSpPr>
            <p:spPr bwMode="auto">
              <a:xfrm>
                <a:off x="4259" y="1210"/>
                <a:ext cx="144" cy="56"/>
              </a:xfrm>
              <a:custGeom>
                <a:avLst/>
                <a:gdLst/>
                <a:ahLst/>
                <a:cxnLst>
                  <a:cxn ang="0">
                    <a:pos x="257" y="0"/>
                  </a:cxn>
                  <a:cxn ang="0">
                    <a:pos x="0" y="111"/>
                  </a:cxn>
                  <a:cxn ang="0">
                    <a:pos x="287" y="42"/>
                  </a:cxn>
                  <a:cxn ang="0">
                    <a:pos x="257" y="0"/>
                  </a:cxn>
                </a:cxnLst>
                <a:rect l="0" t="0" r="r" b="b"/>
                <a:pathLst>
                  <a:path w="287" h="111">
                    <a:moveTo>
                      <a:pt x="257" y="0"/>
                    </a:moveTo>
                    <a:lnTo>
                      <a:pt x="0" y="111"/>
                    </a:lnTo>
                    <a:lnTo>
                      <a:pt x="287" y="42"/>
                    </a:lnTo>
                    <a:lnTo>
                      <a:pt x="257" y="0"/>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0"/>
              <p:cNvSpPr>
                <a:spLocks/>
              </p:cNvSpPr>
              <p:nvPr/>
            </p:nvSpPr>
            <p:spPr bwMode="auto">
              <a:xfrm>
                <a:off x="4120" y="1165"/>
                <a:ext cx="80" cy="98"/>
              </a:xfrm>
              <a:custGeom>
                <a:avLst/>
                <a:gdLst/>
                <a:ahLst/>
                <a:cxnLst>
                  <a:cxn ang="0">
                    <a:pos x="0" y="0"/>
                  </a:cxn>
                  <a:cxn ang="0">
                    <a:pos x="162" y="197"/>
                  </a:cxn>
                  <a:cxn ang="0">
                    <a:pos x="61" y="148"/>
                  </a:cxn>
                  <a:cxn ang="0">
                    <a:pos x="0" y="0"/>
                  </a:cxn>
                </a:cxnLst>
                <a:rect l="0" t="0" r="r" b="b"/>
                <a:pathLst>
                  <a:path w="162" h="197">
                    <a:moveTo>
                      <a:pt x="0" y="0"/>
                    </a:moveTo>
                    <a:lnTo>
                      <a:pt x="162" y="197"/>
                    </a:lnTo>
                    <a:lnTo>
                      <a:pt x="61" y="148"/>
                    </a:lnTo>
                    <a:lnTo>
                      <a:pt x="0" y="0"/>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1"/>
              <p:cNvSpPr>
                <a:spLocks/>
              </p:cNvSpPr>
              <p:nvPr/>
            </p:nvSpPr>
            <p:spPr bwMode="auto">
              <a:xfrm>
                <a:off x="4416" y="1118"/>
                <a:ext cx="33" cy="42"/>
              </a:xfrm>
              <a:custGeom>
                <a:avLst/>
                <a:gdLst/>
                <a:ahLst/>
                <a:cxnLst>
                  <a:cxn ang="0">
                    <a:pos x="6" y="15"/>
                  </a:cxn>
                  <a:cxn ang="0">
                    <a:pos x="0" y="70"/>
                  </a:cxn>
                  <a:cxn ang="0">
                    <a:pos x="26" y="84"/>
                  </a:cxn>
                  <a:cxn ang="0">
                    <a:pos x="54" y="28"/>
                  </a:cxn>
                  <a:cxn ang="0">
                    <a:pos x="66" y="19"/>
                  </a:cxn>
                  <a:cxn ang="0">
                    <a:pos x="51" y="0"/>
                  </a:cxn>
                  <a:cxn ang="0">
                    <a:pos x="6" y="15"/>
                  </a:cxn>
                </a:cxnLst>
                <a:rect l="0" t="0" r="r" b="b"/>
                <a:pathLst>
                  <a:path w="66" h="84">
                    <a:moveTo>
                      <a:pt x="6" y="15"/>
                    </a:moveTo>
                    <a:lnTo>
                      <a:pt x="0" y="70"/>
                    </a:lnTo>
                    <a:lnTo>
                      <a:pt x="26" y="84"/>
                    </a:lnTo>
                    <a:lnTo>
                      <a:pt x="54" y="28"/>
                    </a:lnTo>
                    <a:lnTo>
                      <a:pt x="66" y="19"/>
                    </a:lnTo>
                    <a:lnTo>
                      <a:pt x="51" y="0"/>
                    </a:lnTo>
                    <a:lnTo>
                      <a:pt x="6" y="15"/>
                    </a:lnTo>
                    <a:close/>
                  </a:path>
                </a:pathLst>
              </a:custGeom>
              <a:solidFill>
                <a:srgbClr val="ED96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62"/>
              <p:cNvSpPr>
                <a:spLocks/>
              </p:cNvSpPr>
              <p:nvPr/>
            </p:nvSpPr>
            <p:spPr bwMode="auto">
              <a:xfrm>
                <a:off x="4306" y="835"/>
                <a:ext cx="21" cy="13"/>
              </a:xfrm>
              <a:custGeom>
                <a:avLst/>
                <a:gdLst/>
                <a:ahLst/>
                <a:cxnLst>
                  <a:cxn ang="0">
                    <a:pos x="40" y="6"/>
                  </a:cxn>
                  <a:cxn ang="0">
                    <a:pos x="0" y="0"/>
                  </a:cxn>
                  <a:cxn ang="0">
                    <a:pos x="30" y="25"/>
                  </a:cxn>
                  <a:cxn ang="0">
                    <a:pos x="40" y="6"/>
                  </a:cxn>
                </a:cxnLst>
                <a:rect l="0" t="0" r="r" b="b"/>
                <a:pathLst>
                  <a:path w="40" h="25">
                    <a:moveTo>
                      <a:pt x="40" y="6"/>
                    </a:moveTo>
                    <a:lnTo>
                      <a:pt x="0" y="0"/>
                    </a:lnTo>
                    <a:lnTo>
                      <a:pt x="30" y="25"/>
                    </a:lnTo>
                    <a:lnTo>
                      <a:pt x="40" y="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63"/>
              <p:cNvSpPr>
                <a:spLocks/>
              </p:cNvSpPr>
              <p:nvPr/>
            </p:nvSpPr>
            <p:spPr bwMode="auto">
              <a:xfrm>
                <a:off x="4301" y="821"/>
                <a:ext cx="36" cy="13"/>
              </a:xfrm>
              <a:custGeom>
                <a:avLst/>
                <a:gdLst/>
                <a:ahLst/>
                <a:cxnLst>
                  <a:cxn ang="0">
                    <a:pos x="0" y="12"/>
                  </a:cxn>
                  <a:cxn ang="0">
                    <a:pos x="38" y="7"/>
                  </a:cxn>
                  <a:cxn ang="0">
                    <a:pos x="62" y="25"/>
                  </a:cxn>
                  <a:cxn ang="0">
                    <a:pos x="72" y="8"/>
                  </a:cxn>
                  <a:cxn ang="0">
                    <a:pos x="40" y="0"/>
                  </a:cxn>
                  <a:cxn ang="0">
                    <a:pos x="0" y="12"/>
                  </a:cxn>
                </a:cxnLst>
                <a:rect l="0" t="0" r="r" b="b"/>
                <a:pathLst>
                  <a:path w="72" h="25">
                    <a:moveTo>
                      <a:pt x="0" y="12"/>
                    </a:moveTo>
                    <a:lnTo>
                      <a:pt x="38" y="7"/>
                    </a:lnTo>
                    <a:lnTo>
                      <a:pt x="62" y="25"/>
                    </a:lnTo>
                    <a:lnTo>
                      <a:pt x="72" y="8"/>
                    </a:lnTo>
                    <a:lnTo>
                      <a:pt x="40" y="0"/>
                    </a:lnTo>
                    <a:lnTo>
                      <a:pt x="0" y="1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64"/>
              <p:cNvSpPr>
                <a:spLocks/>
              </p:cNvSpPr>
              <p:nvPr/>
            </p:nvSpPr>
            <p:spPr bwMode="auto">
              <a:xfrm>
                <a:off x="4158" y="734"/>
                <a:ext cx="199" cy="172"/>
              </a:xfrm>
              <a:custGeom>
                <a:avLst/>
                <a:gdLst/>
                <a:ahLst/>
                <a:cxnLst>
                  <a:cxn ang="0">
                    <a:pos x="56" y="56"/>
                  </a:cxn>
                  <a:cxn ang="0">
                    <a:pos x="30" y="95"/>
                  </a:cxn>
                  <a:cxn ang="0">
                    <a:pos x="5" y="166"/>
                  </a:cxn>
                  <a:cxn ang="0">
                    <a:pos x="5" y="260"/>
                  </a:cxn>
                  <a:cxn ang="0">
                    <a:pos x="25" y="314"/>
                  </a:cxn>
                  <a:cxn ang="0">
                    <a:pos x="37" y="319"/>
                  </a:cxn>
                  <a:cxn ang="0">
                    <a:pos x="58" y="325"/>
                  </a:cxn>
                  <a:cxn ang="0">
                    <a:pos x="86" y="332"/>
                  </a:cxn>
                  <a:cxn ang="0">
                    <a:pos x="117" y="337"/>
                  </a:cxn>
                  <a:cxn ang="0">
                    <a:pos x="150" y="343"/>
                  </a:cxn>
                  <a:cxn ang="0">
                    <a:pos x="183" y="344"/>
                  </a:cxn>
                  <a:cxn ang="0">
                    <a:pos x="211" y="342"/>
                  </a:cxn>
                  <a:cxn ang="0">
                    <a:pos x="222" y="336"/>
                  </a:cxn>
                  <a:cxn ang="0">
                    <a:pos x="207" y="321"/>
                  </a:cxn>
                  <a:cxn ang="0">
                    <a:pos x="194" y="287"/>
                  </a:cxn>
                  <a:cxn ang="0">
                    <a:pos x="201" y="228"/>
                  </a:cxn>
                  <a:cxn ang="0">
                    <a:pos x="222" y="189"/>
                  </a:cxn>
                  <a:cxn ang="0">
                    <a:pos x="254" y="183"/>
                  </a:cxn>
                  <a:cxn ang="0">
                    <a:pos x="297" y="167"/>
                  </a:cxn>
                  <a:cxn ang="0">
                    <a:pos x="329" y="135"/>
                  </a:cxn>
                  <a:cxn ang="0">
                    <a:pos x="335" y="117"/>
                  </a:cxn>
                  <a:cxn ang="0">
                    <a:pos x="328" y="150"/>
                  </a:cxn>
                  <a:cxn ang="0">
                    <a:pos x="399" y="169"/>
                  </a:cxn>
                  <a:cxn ang="0">
                    <a:pos x="399" y="150"/>
                  </a:cxn>
                  <a:cxn ang="0">
                    <a:pos x="394" y="105"/>
                  </a:cxn>
                  <a:cxn ang="0">
                    <a:pos x="368" y="56"/>
                  </a:cxn>
                  <a:cxn ang="0">
                    <a:pos x="313" y="23"/>
                  </a:cxn>
                  <a:cxn ang="0">
                    <a:pos x="305" y="21"/>
                  </a:cxn>
                  <a:cxn ang="0">
                    <a:pos x="282" y="14"/>
                  </a:cxn>
                  <a:cxn ang="0">
                    <a:pos x="249" y="7"/>
                  </a:cxn>
                  <a:cxn ang="0">
                    <a:pos x="210" y="1"/>
                  </a:cxn>
                  <a:cxn ang="0">
                    <a:pos x="168" y="0"/>
                  </a:cxn>
                  <a:cxn ang="0">
                    <a:pos x="126" y="7"/>
                  </a:cxn>
                  <a:cxn ang="0">
                    <a:pos x="89" y="22"/>
                  </a:cxn>
                  <a:cxn ang="0">
                    <a:pos x="60" y="50"/>
                  </a:cxn>
                </a:cxnLst>
                <a:rect l="0" t="0" r="r" b="b"/>
                <a:pathLst>
                  <a:path w="399" h="344">
                    <a:moveTo>
                      <a:pt x="60" y="50"/>
                    </a:moveTo>
                    <a:lnTo>
                      <a:pt x="56" y="56"/>
                    </a:lnTo>
                    <a:lnTo>
                      <a:pt x="45" y="71"/>
                    </a:lnTo>
                    <a:lnTo>
                      <a:pt x="30" y="95"/>
                    </a:lnTo>
                    <a:lnTo>
                      <a:pt x="17" y="126"/>
                    </a:lnTo>
                    <a:lnTo>
                      <a:pt x="5" y="166"/>
                    </a:lnTo>
                    <a:lnTo>
                      <a:pt x="0" y="211"/>
                    </a:lnTo>
                    <a:lnTo>
                      <a:pt x="5" y="260"/>
                    </a:lnTo>
                    <a:lnTo>
                      <a:pt x="23" y="314"/>
                    </a:lnTo>
                    <a:lnTo>
                      <a:pt x="25" y="314"/>
                    </a:lnTo>
                    <a:lnTo>
                      <a:pt x="29" y="317"/>
                    </a:lnTo>
                    <a:lnTo>
                      <a:pt x="37" y="319"/>
                    </a:lnTo>
                    <a:lnTo>
                      <a:pt x="47" y="321"/>
                    </a:lnTo>
                    <a:lnTo>
                      <a:pt x="58" y="325"/>
                    </a:lnTo>
                    <a:lnTo>
                      <a:pt x="71" y="328"/>
                    </a:lnTo>
                    <a:lnTo>
                      <a:pt x="86" y="332"/>
                    </a:lnTo>
                    <a:lnTo>
                      <a:pt x="101" y="335"/>
                    </a:lnTo>
                    <a:lnTo>
                      <a:pt x="117" y="337"/>
                    </a:lnTo>
                    <a:lnTo>
                      <a:pt x="134" y="341"/>
                    </a:lnTo>
                    <a:lnTo>
                      <a:pt x="150" y="343"/>
                    </a:lnTo>
                    <a:lnTo>
                      <a:pt x="166" y="344"/>
                    </a:lnTo>
                    <a:lnTo>
                      <a:pt x="183" y="344"/>
                    </a:lnTo>
                    <a:lnTo>
                      <a:pt x="198" y="344"/>
                    </a:lnTo>
                    <a:lnTo>
                      <a:pt x="211" y="342"/>
                    </a:lnTo>
                    <a:lnTo>
                      <a:pt x="224" y="338"/>
                    </a:lnTo>
                    <a:lnTo>
                      <a:pt x="222" y="336"/>
                    </a:lnTo>
                    <a:lnTo>
                      <a:pt x="215" y="332"/>
                    </a:lnTo>
                    <a:lnTo>
                      <a:pt x="207" y="321"/>
                    </a:lnTo>
                    <a:lnTo>
                      <a:pt x="200" y="306"/>
                    </a:lnTo>
                    <a:lnTo>
                      <a:pt x="194" y="287"/>
                    </a:lnTo>
                    <a:lnTo>
                      <a:pt x="194" y="260"/>
                    </a:lnTo>
                    <a:lnTo>
                      <a:pt x="201" y="228"/>
                    </a:lnTo>
                    <a:lnTo>
                      <a:pt x="217" y="189"/>
                    </a:lnTo>
                    <a:lnTo>
                      <a:pt x="222" y="189"/>
                    </a:lnTo>
                    <a:lnTo>
                      <a:pt x="236" y="186"/>
                    </a:lnTo>
                    <a:lnTo>
                      <a:pt x="254" y="183"/>
                    </a:lnTo>
                    <a:lnTo>
                      <a:pt x="276" y="176"/>
                    </a:lnTo>
                    <a:lnTo>
                      <a:pt x="297" y="167"/>
                    </a:lnTo>
                    <a:lnTo>
                      <a:pt x="315" y="153"/>
                    </a:lnTo>
                    <a:lnTo>
                      <a:pt x="329" y="135"/>
                    </a:lnTo>
                    <a:lnTo>
                      <a:pt x="334" y="112"/>
                    </a:lnTo>
                    <a:lnTo>
                      <a:pt x="335" y="117"/>
                    </a:lnTo>
                    <a:lnTo>
                      <a:pt x="334" y="132"/>
                    </a:lnTo>
                    <a:lnTo>
                      <a:pt x="328" y="150"/>
                    </a:lnTo>
                    <a:lnTo>
                      <a:pt x="314" y="165"/>
                    </a:lnTo>
                    <a:lnTo>
                      <a:pt x="399" y="169"/>
                    </a:lnTo>
                    <a:lnTo>
                      <a:pt x="399" y="163"/>
                    </a:lnTo>
                    <a:lnTo>
                      <a:pt x="399" y="150"/>
                    </a:lnTo>
                    <a:lnTo>
                      <a:pt x="398" y="129"/>
                    </a:lnTo>
                    <a:lnTo>
                      <a:pt x="394" y="105"/>
                    </a:lnTo>
                    <a:lnTo>
                      <a:pt x="384" y="79"/>
                    </a:lnTo>
                    <a:lnTo>
                      <a:pt x="368" y="56"/>
                    </a:lnTo>
                    <a:lnTo>
                      <a:pt x="345" y="35"/>
                    </a:lnTo>
                    <a:lnTo>
                      <a:pt x="313" y="23"/>
                    </a:lnTo>
                    <a:lnTo>
                      <a:pt x="311" y="22"/>
                    </a:lnTo>
                    <a:lnTo>
                      <a:pt x="305" y="21"/>
                    </a:lnTo>
                    <a:lnTo>
                      <a:pt x="294" y="17"/>
                    </a:lnTo>
                    <a:lnTo>
                      <a:pt x="282" y="14"/>
                    </a:lnTo>
                    <a:lnTo>
                      <a:pt x="267" y="10"/>
                    </a:lnTo>
                    <a:lnTo>
                      <a:pt x="249" y="7"/>
                    </a:lnTo>
                    <a:lnTo>
                      <a:pt x="230" y="3"/>
                    </a:lnTo>
                    <a:lnTo>
                      <a:pt x="210" y="1"/>
                    </a:lnTo>
                    <a:lnTo>
                      <a:pt x="189" y="0"/>
                    </a:lnTo>
                    <a:lnTo>
                      <a:pt x="168" y="0"/>
                    </a:lnTo>
                    <a:lnTo>
                      <a:pt x="147" y="2"/>
                    </a:lnTo>
                    <a:lnTo>
                      <a:pt x="126" y="7"/>
                    </a:lnTo>
                    <a:lnTo>
                      <a:pt x="106" y="12"/>
                    </a:lnTo>
                    <a:lnTo>
                      <a:pt x="89" y="22"/>
                    </a:lnTo>
                    <a:lnTo>
                      <a:pt x="73" y="34"/>
                    </a:lnTo>
                    <a:lnTo>
                      <a:pt x="60" y="5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65"/>
              <p:cNvSpPr>
                <a:spLocks/>
              </p:cNvSpPr>
              <p:nvPr/>
            </p:nvSpPr>
            <p:spPr bwMode="auto">
              <a:xfrm>
                <a:off x="4170" y="743"/>
                <a:ext cx="179" cy="152"/>
              </a:xfrm>
              <a:custGeom>
                <a:avLst/>
                <a:gdLst/>
                <a:ahLst/>
                <a:cxnLst>
                  <a:cxn ang="0">
                    <a:pos x="64" y="31"/>
                  </a:cxn>
                  <a:cxn ang="0">
                    <a:pos x="37" y="75"/>
                  </a:cxn>
                  <a:cxn ang="0">
                    <a:pos x="7" y="149"/>
                  </a:cxn>
                  <a:cxn ang="0">
                    <a:pos x="2" y="234"/>
                  </a:cxn>
                  <a:cxn ang="0">
                    <a:pos x="99" y="296"/>
                  </a:cxn>
                  <a:cxn ang="0">
                    <a:pos x="95" y="286"/>
                  </a:cxn>
                  <a:cxn ang="0">
                    <a:pos x="93" y="259"/>
                  </a:cxn>
                  <a:cxn ang="0">
                    <a:pos x="99" y="220"/>
                  </a:cxn>
                  <a:cxn ang="0">
                    <a:pos x="121" y="175"/>
                  </a:cxn>
                  <a:cxn ang="0">
                    <a:pos x="114" y="220"/>
                  </a:cxn>
                  <a:cxn ang="0">
                    <a:pos x="122" y="299"/>
                  </a:cxn>
                  <a:cxn ang="0">
                    <a:pos x="157" y="301"/>
                  </a:cxn>
                  <a:cxn ang="0">
                    <a:pos x="148" y="277"/>
                  </a:cxn>
                  <a:cxn ang="0">
                    <a:pos x="146" y="234"/>
                  </a:cxn>
                  <a:cxn ang="0">
                    <a:pos x="160" y="182"/>
                  </a:cxn>
                  <a:cxn ang="0">
                    <a:pos x="183" y="155"/>
                  </a:cxn>
                  <a:cxn ang="0">
                    <a:pos x="216" y="148"/>
                  </a:cxn>
                  <a:cxn ang="0">
                    <a:pos x="261" y="128"/>
                  </a:cxn>
                  <a:cxn ang="0">
                    <a:pos x="294" y="91"/>
                  </a:cxn>
                  <a:cxn ang="0">
                    <a:pos x="301" y="66"/>
                  </a:cxn>
                  <a:cxn ang="0">
                    <a:pos x="311" y="74"/>
                  </a:cxn>
                  <a:cxn ang="0">
                    <a:pos x="321" y="91"/>
                  </a:cxn>
                  <a:cxn ang="0">
                    <a:pos x="324" y="118"/>
                  </a:cxn>
                  <a:cxn ang="0">
                    <a:pos x="357" y="133"/>
                  </a:cxn>
                  <a:cxn ang="0">
                    <a:pos x="357" y="119"/>
                  </a:cxn>
                  <a:cxn ang="0">
                    <a:pos x="349" y="88"/>
                  </a:cxn>
                  <a:cxn ang="0">
                    <a:pos x="324" y="50"/>
                  </a:cxn>
                  <a:cxn ang="0">
                    <a:pos x="272" y="17"/>
                  </a:cxn>
                  <a:cxn ang="0">
                    <a:pos x="265" y="15"/>
                  </a:cxn>
                  <a:cxn ang="0">
                    <a:pos x="248" y="12"/>
                  </a:cxn>
                  <a:cxn ang="0">
                    <a:pos x="221" y="6"/>
                  </a:cxn>
                  <a:cxn ang="0">
                    <a:pos x="189" y="1"/>
                  </a:cxn>
                  <a:cxn ang="0">
                    <a:pos x="155" y="0"/>
                  </a:cxn>
                  <a:cxn ang="0">
                    <a:pos x="122" y="1"/>
                  </a:cxn>
                  <a:cxn ang="0">
                    <a:pos x="92" y="9"/>
                  </a:cxn>
                  <a:cxn ang="0">
                    <a:pos x="69" y="26"/>
                  </a:cxn>
                </a:cxnLst>
                <a:rect l="0" t="0" r="r" b="b"/>
                <a:pathLst>
                  <a:path w="357" h="304">
                    <a:moveTo>
                      <a:pt x="69" y="26"/>
                    </a:moveTo>
                    <a:lnTo>
                      <a:pt x="64" y="31"/>
                    </a:lnTo>
                    <a:lnTo>
                      <a:pt x="53" y="49"/>
                    </a:lnTo>
                    <a:lnTo>
                      <a:pt x="37" y="75"/>
                    </a:lnTo>
                    <a:lnTo>
                      <a:pt x="21" y="110"/>
                    </a:lnTo>
                    <a:lnTo>
                      <a:pt x="7" y="149"/>
                    </a:lnTo>
                    <a:lnTo>
                      <a:pt x="0" y="190"/>
                    </a:lnTo>
                    <a:lnTo>
                      <a:pt x="2" y="234"/>
                    </a:lnTo>
                    <a:lnTo>
                      <a:pt x="17" y="278"/>
                    </a:lnTo>
                    <a:lnTo>
                      <a:pt x="99" y="296"/>
                    </a:lnTo>
                    <a:lnTo>
                      <a:pt x="98" y="294"/>
                    </a:lnTo>
                    <a:lnTo>
                      <a:pt x="95" y="286"/>
                    </a:lnTo>
                    <a:lnTo>
                      <a:pt x="94" y="274"/>
                    </a:lnTo>
                    <a:lnTo>
                      <a:pt x="93" y="259"/>
                    </a:lnTo>
                    <a:lnTo>
                      <a:pt x="94" y="241"/>
                    </a:lnTo>
                    <a:lnTo>
                      <a:pt x="99" y="220"/>
                    </a:lnTo>
                    <a:lnTo>
                      <a:pt x="107" y="198"/>
                    </a:lnTo>
                    <a:lnTo>
                      <a:pt x="121" y="175"/>
                    </a:lnTo>
                    <a:lnTo>
                      <a:pt x="119" y="188"/>
                    </a:lnTo>
                    <a:lnTo>
                      <a:pt x="114" y="220"/>
                    </a:lnTo>
                    <a:lnTo>
                      <a:pt x="113" y="261"/>
                    </a:lnTo>
                    <a:lnTo>
                      <a:pt x="122" y="299"/>
                    </a:lnTo>
                    <a:lnTo>
                      <a:pt x="158" y="304"/>
                    </a:lnTo>
                    <a:lnTo>
                      <a:pt x="157" y="301"/>
                    </a:lnTo>
                    <a:lnTo>
                      <a:pt x="153" y="292"/>
                    </a:lnTo>
                    <a:lnTo>
                      <a:pt x="148" y="277"/>
                    </a:lnTo>
                    <a:lnTo>
                      <a:pt x="146" y="257"/>
                    </a:lnTo>
                    <a:lnTo>
                      <a:pt x="146" y="234"/>
                    </a:lnTo>
                    <a:lnTo>
                      <a:pt x="150" y="209"/>
                    </a:lnTo>
                    <a:lnTo>
                      <a:pt x="160" y="182"/>
                    </a:lnTo>
                    <a:lnTo>
                      <a:pt x="177" y="155"/>
                    </a:lnTo>
                    <a:lnTo>
                      <a:pt x="183" y="155"/>
                    </a:lnTo>
                    <a:lnTo>
                      <a:pt x="197" y="152"/>
                    </a:lnTo>
                    <a:lnTo>
                      <a:pt x="216" y="148"/>
                    </a:lnTo>
                    <a:lnTo>
                      <a:pt x="238" y="140"/>
                    </a:lnTo>
                    <a:lnTo>
                      <a:pt x="261" y="128"/>
                    </a:lnTo>
                    <a:lnTo>
                      <a:pt x="280" y="113"/>
                    </a:lnTo>
                    <a:lnTo>
                      <a:pt x="294" y="91"/>
                    </a:lnTo>
                    <a:lnTo>
                      <a:pt x="298" y="65"/>
                    </a:lnTo>
                    <a:lnTo>
                      <a:pt x="301" y="66"/>
                    </a:lnTo>
                    <a:lnTo>
                      <a:pt x="304" y="68"/>
                    </a:lnTo>
                    <a:lnTo>
                      <a:pt x="311" y="74"/>
                    </a:lnTo>
                    <a:lnTo>
                      <a:pt x="317" y="81"/>
                    </a:lnTo>
                    <a:lnTo>
                      <a:pt x="321" y="91"/>
                    </a:lnTo>
                    <a:lnTo>
                      <a:pt x="325" y="103"/>
                    </a:lnTo>
                    <a:lnTo>
                      <a:pt x="324" y="118"/>
                    </a:lnTo>
                    <a:lnTo>
                      <a:pt x="318" y="135"/>
                    </a:lnTo>
                    <a:lnTo>
                      <a:pt x="357" y="133"/>
                    </a:lnTo>
                    <a:lnTo>
                      <a:pt x="357" y="129"/>
                    </a:lnTo>
                    <a:lnTo>
                      <a:pt x="357" y="119"/>
                    </a:lnTo>
                    <a:lnTo>
                      <a:pt x="354" y="105"/>
                    </a:lnTo>
                    <a:lnTo>
                      <a:pt x="349" y="88"/>
                    </a:lnTo>
                    <a:lnTo>
                      <a:pt x="339" y="68"/>
                    </a:lnTo>
                    <a:lnTo>
                      <a:pt x="324" y="50"/>
                    </a:lnTo>
                    <a:lnTo>
                      <a:pt x="302" y="32"/>
                    </a:lnTo>
                    <a:lnTo>
                      <a:pt x="272" y="17"/>
                    </a:lnTo>
                    <a:lnTo>
                      <a:pt x="270" y="17"/>
                    </a:lnTo>
                    <a:lnTo>
                      <a:pt x="265" y="15"/>
                    </a:lnTo>
                    <a:lnTo>
                      <a:pt x="257" y="14"/>
                    </a:lnTo>
                    <a:lnTo>
                      <a:pt x="248" y="12"/>
                    </a:lnTo>
                    <a:lnTo>
                      <a:pt x="235" y="8"/>
                    </a:lnTo>
                    <a:lnTo>
                      <a:pt x="221" y="6"/>
                    </a:lnTo>
                    <a:lnTo>
                      <a:pt x="205" y="4"/>
                    </a:lnTo>
                    <a:lnTo>
                      <a:pt x="189" y="1"/>
                    </a:lnTo>
                    <a:lnTo>
                      <a:pt x="172" y="0"/>
                    </a:lnTo>
                    <a:lnTo>
                      <a:pt x="155" y="0"/>
                    </a:lnTo>
                    <a:lnTo>
                      <a:pt x="138" y="0"/>
                    </a:lnTo>
                    <a:lnTo>
                      <a:pt x="122" y="1"/>
                    </a:lnTo>
                    <a:lnTo>
                      <a:pt x="106" y="5"/>
                    </a:lnTo>
                    <a:lnTo>
                      <a:pt x="92" y="9"/>
                    </a:lnTo>
                    <a:lnTo>
                      <a:pt x="79" y="16"/>
                    </a:lnTo>
                    <a:lnTo>
                      <a:pt x="69" y="26"/>
                    </a:lnTo>
                    <a:close/>
                  </a:path>
                </a:pathLst>
              </a:custGeom>
              <a:solidFill>
                <a:srgbClr val="FFFFB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66"/>
              <p:cNvSpPr>
                <a:spLocks/>
              </p:cNvSpPr>
              <p:nvPr/>
            </p:nvSpPr>
            <p:spPr bwMode="auto">
              <a:xfrm>
                <a:off x="4285" y="868"/>
                <a:ext cx="21" cy="28"/>
              </a:xfrm>
              <a:custGeom>
                <a:avLst/>
                <a:gdLst/>
                <a:ahLst/>
                <a:cxnLst>
                  <a:cxn ang="0">
                    <a:pos x="43" y="0"/>
                  </a:cxn>
                  <a:cxn ang="0">
                    <a:pos x="42" y="2"/>
                  </a:cxn>
                  <a:cxn ang="0">
                    <a:pos x="39" y="7"/>
                  </a:cxn>
                  <a:cxn ang="0">
                    <a:pos x="36" y="14"/>
                  </a:cxn>
                  <a:cxn ang="0">
                    <a:pos x="31" y="22"/>
                  </a:cxn>
                  <a:cxn ang="0">
                    <a:pos x="26" y="31"/>
                  </a:cxn>
                  <a:cxn ang="0">
                    <a:pos x="17" y="40"/>
                  </a:cxn>
                  <a:cxn ang="0">
                    <a:pos x="9" y="47"/>
                  </a:cxn>
                  <a:cxn ang="0">
                    <a:pos x="0" y="52"/>
                  </a:cxn>
                  <a:cxn ang="0">
                    <a:pos x="2" y="53"/>
                  </a:cxn>
                  <a:cxn ang="0">
                    <a:pos x="8" y="55"/>
                  </a:cxn>
                  <a:cxn ang="0">
                    <a:pos x="15" y="56"/>
                  </a:cxn>
                  <a:cxn ang="0">
                    <a:pos x="24" y="56"/>
                  </a:cxn>
                  <a:cxn ang="0">
                    <a:pos x="32" y="52"/>
                  </a:cxn>
                  <a:cxn ang="0">
                    <a:pos x="39" y="43"/>
                  </a:cxn>
                  <a:cxn ang="0">
                    <a:pos x="43" y="25"/>
                  </a:cxn>
                  <a:cxn ang="0">
                    <a:pos x="43" y="0"/>
                  </a:cxn>
                </a:cxnLst>
                <a:rect l="0" t="0" r="r" b="b"/>
                <a:pathLst>
                  <a:path w="43" h="56">
                    <a:moveTo>
                      <a:pt x="43" y="0"/>
                    </a:moveTo>
                    <a:lnTo>
                      <a:pt x="42" y="2"/>
                    </a:lnTo>
                    <a:lnTo>
                      <a:pt x="39" y="7"/>
                    </a:lnTo>
                    <a:lnTo>
                      <a:pt x="36" y="14"/>
                    </a:lnTo>
                    <a:lnTo>
                      <a:pt x="31" y="22"/>
                    </a:lnTo>
                    <a:lnTo>
                      <a:pt x="26" y="31"/>
                    </a:lnTo>
                    <a:lnTo>
                      <a:pt x="17" y="40"/>
                    </a:lnTo>
                    <a:lnTo>
                      <a:pt x="9" y="47"/>
                    </a:lnTo>
                    <a:lnTo>
                      <a:pt x="0" y="52"/>
                    </a:lnTo>
                    <a:lnTo>
                      <a:pt x="2" y="53"/>
                    </a:lnTo>
                    <a:lnTo>
                      <a:pt x="8" y="55"/>
                    </a:lnTo>
                    <a:lnTo>
                      <a:pt x="15" y="56"/>
                    </a:lnTo>
                    <a:lnTo>
                      <a:pt x="24" y="56"/>
                    </a:lnTo>
                    <a:lnTo>
                      <a:pt x="32" y="52"/>
                    </a:lnTo>
                    <a:lnTo>
                      <a:pt x="39" y="43"/>
                    </a:lnTo>
                    <a:lnTo>
                      <a:pt x="43" y="25"/>
                    </a:lnTo>
                    <a:lnTo>
                      <a:pt x="43" y="0"/>
                    </a:lnTo>
                    <a:close/>
                  </a:path>
                </a:pathLst>
              </a:custGeom>
              <a:solidFill>
                <a:srgbClr val="ED96AA"/>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67"/>
              <p:cNvSpPr>
                <a:spLocks/>
              </p:cNvSpPr>
              <p:nvPr/>
            </p:nvSpPr>
            <p:spPr bwMode="auto">
              <a:xfrm>
                <a:off x="4192" y="1316"/>
                <a:ext cx="254" cy="106"/>
              </a:xfrm>
              <a:custGeom>
                <a:avLst/>
                <a:gdLst/>
                <a:ahLst/>
                <a:cxnLst>
                  <a:cxn ang="0">
                    <a:pos x="0" y="40"/>
                  </a:cxn>
                  <a:cxn ang="0">
                    <a:pos x="2" y="40"/>
                  </a:cxn>
                  <a:cxn ang="0">
                    <a:pos x="9" y="38"/>
                  </a:cxn>
                  <a:cxn ang="0">
                    <a:pos x="20" y="38"/>
                  </a:cxn>
                  <a:cxn ang="0">
                    <a:pos x="34" y="37"/>
                  </a:cxn>
                  <a:cxn ang="0">
                    <a:pos x="51" y="38"/>
                  </a:cxn>
                  <a:cxn ang="0">
                    <a:pos x="71" y="38"/>
                  </a:cxn>
                  <a:cxn ang="0">
                    <a:pos x="93" y="41"/>
                  </a:cxn>
                  <a:cxn ang="0">
                    <a:pos x="116" y="43"/>
                  </a:cxn>
                  <a:cxn ang="0">
                    <a:pos x="139" y="48"/>
                  </a:cxn>
                  <a:cxn ang="0">
                    <a:pos x="162" y="53"/>
                  </a:cxn>
                  <a:cxn ang="0">
                    <a:pos x="185" y="60"/>
                  </a:cxn>
                  <a:cxn ang="0">
                    <a:pos x="207" y="71"/>
                  </a:cxn>
                  <a:cxn ang="0">
                    <a:pos x="228" y="83"/>
                  </a:cxn>
                  <a:cxn ang="0">
                    <a:pos x="246" y="98"/>
                  </a:cxn>
                  <a:cxn ang="0">
                    <a:pos x="261" y="116"/>
                  </a:cxn>
                  <a:cxn ang="0">
                    <a:pos x="274" y="136"/>
                  </a:cxn>
                  <a:cxn ang="0">
                    <a:pos x="222" y="155"/>
                  </a:cxn>
                  <a:cxn ang="0">
                    <a:pos x="229" y="156"/>
                  </a:cxn>
                  <a:cxn ang="0">
                    <a:pos x="247" y="158"/>
                  </a:cxn>
                  <a:cxn ang="0">
                    <a:pos x="274" y="163"/>
                  </a:cxn>
                  <a:cxn ang="0">
                    <a:pos x="303" y="169"/>
                  </a:cxn>
                  <a:cxn ang="0">
                    <a:pos x="330" y="177"/>
                  </a:cxn>
                  <a:cxn ang="0">
                    <a:pos x="352" y="186"/>
                  </a:cxn>
                  <a:cxn ang="0">
                    <a:pos x="365" y="197"/>
                  </a:cxn>
                  <a:cxn ang="0">
                    <a:pos x="365" y="211"/>
                  </a:cxn>
                  <a:cxn ang="0">
                    <a:pos x="370" y="209"/>
                  </a:cxn>
                  <a:cxn ang="0">
                    <a:pos x="383" y="203"/>
                  </a:cxn>
                  <a:cxn ang="0">
                    <a:pos x="403" y="196"/>
                  </a:cxn>
                  <a:cxn ang="0">
                    <a:pos x="426" y="189"/>
                  </a:cxn>
                  <a:cxn ang="0">
                    <a:pos x="450" y="182"/>
                  </a:cxn>
                  <a:cxn ang="0">
                    <a:pos x="473" y="180"/>
                  </a:cxn>
                  <a:cxn ang="0">
                    <a:pos x="493" y="181"/>
                  </a:cxn>
                  <a:cxn ang="0">
                    <a:pos x="508" y="188"/>
                  </a:cxn>
                  <a:cxn ang="0">
                    <a:pos x="504" y="185"/>
                  </a:cxn>
                  <a:cxn ang="0">
                    <a:pos x="496" y="175"/>
                  </a:cxn>
                  <a:cxn ang="0">
                    <a:pos x="483" y="163"/>
                  </a:cxn>
                  <a:cxn ang="0">
                    <a:pos x="464" y="146"/>
                  </a:cxn>
                  <a:cxn ang="0">
                    <a:pos x="441" y="125"/>
                  </a:cxn>
                  <a:cxn ang="0">
                    <a:pos x="413" y="104"/>
                  </a:cxn>
                  <a:cxn ang="0">
                    <a:pos x="382" y="82"/>
                  </a:cxn>
                  <a:cxn ang="0">
                    <a:pos x="348" y="60"/>
                  </a:cxn>
                  <a:cxn ang="0">
                    <a:pos x="311" y="41"/>
                  </a:cxn>
                  <a:cxn ang="0">
                    <a:pos x="270" y="25"/>
                  </a:cxn>
                  <a:cxn ang="0">
                    <a:pos x="229" y="11"/>
                  </a:cxn>
                  <a:cxn ang="0">
                    <a:pos x="185" y="3"/>
                  </a:cxn>
                  <a:cxn ang="0">
                    <a:pos x="140" y="0"/>
                  </a:cxn>
                  <a:cxn ang="0">
                    <a:pos x="94" y="5"/>
                  </a:cxn>
                  <a:cxn ang="0">
                    <a:pos x="47" y="18"/>
                  </a:cxn>
                  <a:cxn ang="0">
                    <a:pos x="0" y="40"/>
                  </a:cxn>
                </a:cxnLst>
                <a:rect l="0" t="0" r="r" b="b"/>
                <a:pathLst>
                  <a:path w="508" h="211">
                    <a:moveTo>
                      <a:pt x="0" y="40"/>
                    </a:moveTo>
                    <a:lnTo>
                      <a:pt x="2" y="40"/>
                    </a:lnTo>
                    <a:lnTo>
                      <a:pt x="9" y="38"/>
                    </a:lnTo>
                    <a:lnTo>
                      <a:pt x="20" y="38"/>
                    </a:lnTo>
                    <a:lnTo>
                      <a:pt x="34" y="37"/>
                    </a:lnTo>
                    <a:lnTo>
                      <a:pt x="51" y="38"/>
                    </a:lnTo>
                    <a:lnTo>
                      <a:pt x="71" y="38"/>
                    </a:lnTo>
                    <a:lnTo>
                      <a:pt x="93" y="41"/>
                    </a:lnTo>
                    <a:lnTo>
                      <a:pt x="116" y="43"/>
                    </a:lnTo>
                    <a:lnTo>
                      <a:pt x="139" y="48"/>
                    </a:lnTo>
                    <a:lnTo>
                      <a:pt x="162" y="53"/>
                    </a:lnTo>
                    <a:lnTo>
                      <a:pt x="185" y="60"/>
                    </a:lnTo>
                    <a:lnTo>
                      <a:pt x="207" y="71"/>
                    </a:lnTo>
                    <a:lnTo>
                      <a:pt x="228" y="83"/>
                    </a:lnTo>
                    <a:lnTo>
                      <a:pt x="246" y="98"/>
                    </a:lnTo>
                    <a:lnTo>
                      <a:pt x="261" y="116"/>
                    </a:lnTo>
                    <a:lnTo>
                      <a:pt x="274" y="136"/>
                    </a:lnTo>
                    <a:lnTo>
                      <a:pt x="222" y="155"/>
                    </a:lnTo>
                    <a:lnTo>
                      <a:pt x="229" y="156"/>
                    </a:lnTo>
                    <a:lnTo>
                      <a:pt x="247" y="158"/>
                    </a:lnTo>
                    <a:lnTo>
                      <a:pt x="274" y="163"/>
                    </a:lnTo>
                    <a:lnTo>
                      <a:pt x="303" y="169"/>
                    </a:lnTo>
                    <a:lnTo>
                      <a:pt x="330" y="177"/>
                    </a:lnTo>
                    <a:lnTo>
                      <a:pt x="352" y="186"/>
                    </a:lnTo>
                    <a:lnTo>
                      <a:pt x="365" y="197"/>
                    </a:lnTo>
                    <a:lnTo>
                      <a:pt x="365" y="211"/>
                    </a:lnTo>
                    <a:lnTo>
                      <a:pt x="370" y="209"/>
                    </a:lnTo>
                    <a:lnTo>
                      <a:pt x="383" y="203"/>
                    </a:lnTo>
                    <a:lnTo>
                      <a:pt x="403" y="196"/>
                    </a:lnTo>
                    <a:lnTo>
                      <a:pt x="426" y="189"/>
                    </a:lnTo>
                    <a:lnTo>
                      <a:pt x="450" y="182"/>
                    </a:lnTo>
                    <a:lnTo>
                      <a:pt x="473" y="180"/>
                    </a:lnTo>
                    <a:lnTo>
                      <a:pt x="493" y="181"/>
                    </a:lnTo>
                    <a:lnTo>
                      <a:pt x="508" y="188"/>
                    </a:lnTo>
                    <a:lnTo>
                      <a:pt x="504" y="185"/>
                    </a:lnTo>
                    <a:lnTo>
                      <a:pt x="496" y="175"/>
                    </a:lnTo>
                    <a:lnTo>
                      <a:pt x="483" y="163"/>
                    </a:lnTo>
                    <a:lnTo>
                      <a:pt x="464" y="146"/>
                    </a:lnTo>
                    <a:lnTo>
                      <a:pt x="441" y="125"/>
                    </a:lnTo>
                    <a:lnTo>
                      <a:pt x="413" y="104"/>
                    </a:lnTo>
                    <a:lnTo>
                      <a:pt x="382" y="82"/>
                    </a:lnTo>
                    <a:lnTo>
                      <a:pt x="348" y="60"/>
                    </a:lnTo>
                    <a:lnTo>
                      <a:pt x="311" y="41"/>
                    </a:lnTo>
                    <a:lnTo>
                      <a:pt x="270" y="25"/>
                    </a:lnTo>
                    <a:lnTo>
                      <a:pt x="229" y="11"/>
                    </a:lnTo>
                    <a:lnTo>
                      <a:pt x="185" y="3"/>
                    </a:lnTo>
                    <a:lnTo>
                      <a:pt x="140" y="0"/>
                    </a:lnTo>
                    <a:lnTo>
                      <a:pt x="94" y="5"/>
                    </a:lnTo>
                    <a:lnTo>
                      <a:pt x="47" y="18"/>
                    </a:lnTo>
                    <a:lnTo>
                      <a:pt x="0" y="40"/>
                    </a:lnTo>
                    <a:close/>
                  </a:path>
                </a:pathLst>
              </a:custGeom>
              <a:solidFill>
                <a:srgbClr val="AFEFEF"/>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68"/>
              <p:cNvSpPr>
                <a:spLocks/>
              </p:cNvSpPr>
              <p:nvPr/>
            </p:nvSpPr>
            <p:spPr bwMode="auto">
              <a:xfrm>
                <a:off x="4342" y="1061"/>
                <a:ext cx="127" cy="59"/>
              </a:xfrm>
              <a:custGeom>
                <a:avLst/>
                <a:gdLst/>
                <a:ahLst/>
                <a:cxnLst>
                  <a:cxn ang="0">
                    <a:pos x="253" y="77"/>
                  </a:cxn>
                  <a:cxn ang="0">
                    <a:pos x="245" y="58"/>
                  </a:cxn>
                  <a:cxn ang="0">
                    <a:pos x="232" y="40"/>
                  </a:cxn>
                  <a:cxn ang="0">
                    <a:pos x="218" y="24"/>
                  </a:cxn>
                  <a:cxn ang="0">
                    <a:pos x="200" y="9"/>
                  </a:cxn>
                  <a:cxn ang="0">
                    <a:pos x="176" y="1"/>
                  </a:cxn>
                  <a:cxn ang="0">
                    <a:pos x="149" y="2"/>
                  </a:cxn>
                  <a:cxn ang="0">
                    <a:pos x="124" y="14"/>
                  </a:cxn>
                  <a:cxn ang="0">
                    <a:pos x="106" y="30"/>
                  </a:cxn>
                  <a:cxn ang="0">
                    <a:pos x="96" y="47"/>
                  </a:cxn>
                  <a:cxn ang="0">
                    <a:pos x="88" y="65"/>
                  </a:cxn>
                  <a:cxn ang="0">
                    <a:pos x="76" y="81"/>
                  </a:cxn>
                  <a:cxn ang="0">
                    <a:pos x="63" y="90"/>
                  </a:cxn>
                  <a:cxn ang="0">
                    <a:pos x="49" y="93"/>
                  </a:cxn>
                  <a:cxn ang="0">
                    <a:pos x="35" y="93"/>
                  </a:cxn>
                  <a:cxn ang="0">
                    <a:pos x="20" y="92"/>
                  </a:cxn>
                  <a:cxn ang="0">
                    <a:pos x="8" y="93"/>
                  </a:cxn>
                  <a:cxn ang="0">
                    <a:pos x="1" y="100"/>
                  </a:cxn>
                  <a:cxn ang="0">
                    <a:pos x="1" y="111"/>
                  </a:cxn>
                  <a:cxn ang="0">
                    <a:pos x="8" y="118"/>
                  </a:cxn>
                  <a:cxn ang="0">
                    <a:pos x="23" y="119"/>
                  </a:cxn>
                  <a:cxn ang="0">
                    <a:pos x="45" y="119"/>
                  </a:cxn>
                  <a:cxn ang="0">
                    <a:pos x="66" y="116"/>
                  </a:cxn>
                  <a:cxn ang="0">
                    <a:pos x="86" y="107"/>
                  </a:cxn>
                  <a:cxn ang="0">
                    <a:pos x="99" y="92"/>
                  </a:cxn>
                  <a:cxn ang="0">
                    <a:pos x="109" y="78"/>
                  </a:cxn>
                  <a:cxn ang="0">
                    <a:pos x="117" y="65"/>
                  </a:cxn>
                  <a:cxn ang="0">
                    <a:pos x="126" y="50"/>
                  </a:cxn>
                  <a:cxn ang="0">
                    <a:pos x="136" y="37"/>
                  </a:cxn>
                  <a:cxn ang="0">
                    <a:pos x="151" y="29"/>
                  </a:cxn>
                  <a:cxn ang="0">
                    <a:pos x="169" y="27"/>
                  </a:cxn>
                  <a:cxn ang="0">
                    <a:pos x="184" y="31"/>
                  </a:cxn>
                  <a:cxn ang="0">
                    <a:pos x="196" y="42"/>
                  </a:cxn>
                  <a:cxn ang="0">
                    <a:pos x="209" y="52"/>
                  </a:cxn>
                  <a:cxn ang="0">
                    <a:pos x="219" y="65"/>
                  </a:cxn>
                  <a:cxn ang="0">
                    <a:pos x="226" y="80"/>
                  </a:cxn>
                  <a:cxn ang="0">
                    <a:pos x="229" y="93"/>
                  </a:cxn>
                  <a:cxn ang="0">
                    <a:pos x="235" y="100"/>
                  </a:cxn>
                  <a:cxn ang="0">
                    <a:pos x="246" y="100"/>
                  </a:cxn>
                  <a:cxn ang="0">
                    <a:pos x="253" y="93"/>
                  </a:cxn>
                  <a:cxn ang="0">
                    <a:pos x="254" y="89"/>
                  </a:cxn>
                </a:cxnLst>
                <a:rect l="0" t="0" r="r" b="b"/>
                <a:pathLst>
                  <a:path w="254" h="119">
                    <a:moveTo>
                      <a:pt x="254" y="89"/>
                    </a:moveTo>
                    <a:lnTo>
                      <a:pt x="253" y="77"/>
                    </a:lnTo>
                    <a:lnTo>
                      <a:pt x="249" y="67"/>
                    </a:lnTo>
                    <a:lnTo>
                      <a:pt x="245" y="58"/>
                    </a:lnTo>
                    <a:lnTo>
                      <a:pt x="239" y="48"/>
                    </a:lnTo>
                    <a:lnTo>
                      <a:pt x="232" y="40"/>
                    </a:lnTo>
                    <a:lnTo>
                      <a:pt x="225" y="32"/>
                    </a:lnTo>
                    <a:lnTo>
                      <a:pt x="218" y="24"/>
                    </a:lnTo>
                    <a:lnTo>
                      <a:pt x="210" y="17"/>
                    </a:lnTo>
                    <a:lnTo>
                      <a:pt x="200" y="9"/>
                    </a:lnTo>
                    <a:lnTo>
                      <a:pt x="188" y="4"/>
                    </a:lnTo>
                    <a:lnTo>
                      <a:pt x="176" y="1"/>
                    </a:lnTo>
                    <a:lnTo>
                      <a:pt x="162" y="0"/>
                    </a:lnTo>
                    <a:lnTo>
                      <a:pt x="149" y="2"/>
                    </a:lnTo>
                    <a:lnTo>
                      <a:pt x="136" y="7"/>
                    </a:lnTo>
                    <a:lnTo>
                      <a:pt x="124" y="14"/>
                    </a:lnTo>
                    <a:lnTo>
                      <a:pt x="112" y="22"/>
                    </a:lnTo>
                    <a:lnTo>
                      <a:pt x="106" y="30"/>
                    </a:lnTo>
                    <a:lnTo>
                      <a:pt x="101" y="38"/>
                    </a:lnTo>
                    <a:lnTo>
                      <a:pt x="96" y="47"/>
                    </a:lnTo>
                    <a:lnTo>
                      <a:pt x="93" y="57"/>
                    </a:lnTo>
                    <a:lnTo>
                      <a:pt x="88" y="65"/>
                    </a:lnTo>
                    <a:lnTo>
                      <a:pt x="83" y="74"/>
                    </a:lnTo>
                    <a:lnTo>
                      <a:pt x="76" y="81"/>
                    </a:lnTo>
                    <a:lnTo>
                      <a:pt x="68" y="86"/>
                    </a:lnTo>
                    <a:lnTo>
                      <a:pt x="63" y="90"/>
                    </a:lnTo>
                    <a:lnTo>
                      <a:pt x="56" y="92"/>
                    </a:lnTo>
                    <a:lnTo>
                      <a:pt x="49" y="93"/>
                    </a:lnTo>
                    <a:lnTo>
                      <a:pt x="42" y="93"/>
                    </a:lnTo>
                    <a:lnTo>
                      <a:pt x="35" y="93"/>
                    </a:lnTo>
                    <a:lnTo>
                      <a:pt x="28" y="92"/>
                    </a:lnTo>
                    <a:lnTo>
                      <a:pt x="20" y="92"/>
                    </a:lnTo>
                    <a:lnTo>
                      <a:pt x="13" y="92"/>
                    </a:lnTo>
                    <a:lnTo>
                      <a:pt x="8" y="93"/>
                    </a:lnTo>
                    <a:lnTo>
                      <a:pt x="4" y="96"/>
                    </a:lnTo>
                    <a:lnTo>
                      <a:pt x="1" y="100"/>
                    </a:lnTo>
                    <a:lnTo>
                      <a:pt x="0" y="106"/>
                    </a:lnTo>
                    <a:lnTo>
                      <a:pt x="1" y="111"/>
                    </a:lnTo>
                    <a:lnTo>
                      <a:pt x="4" y="115"/>
                    </a:lnTo>
                    <a:lnTo>
                      <a:pt x="8" y="118"/>
                    </a:lnTo>
                    <a:lnTo>
                      <a:pt x="13" y="119"/>
                    </a:lnTo>
                    <a:lnTo>
                      <a:pt x="23" y="119"/>
                    </a:lnTo>
                    <a:lnTo>
                      <a:pt x="35" y="119"/>
                    </a:lnTo>
                    <a:lnTo>
                      <a:pt x="45" y="119"/>
                    </a:lnTo>
                    <a:lnTo>
                      <a:pt x="56" y="119"/>
                    </a:lnTo>
                    <a:lnTo>
                      <a:pt x="66" y="116"/>
                    </a:lnTo>
                    <a:lnTo>
                      <a:pt x="76" y="113"/>
                    </a:lnTo>
                    <a:lnTo>
                      <a:pt x="86" y="107"/>
                    </a:lnTo>
                    <a:lnTo>
                      <a:pt x="94" y="99"/>
                    </a:lnTo>
                    <a:lnTo>
                      <a:pt x="99" y="92"/>
                    </a:lnTo>
                    <a:lnTo>
                      <a:pt x="104" y="85"/>
                    </a:lnTo>
                    <a:lnTo>
                      <a:pt x="109" y="78"/>
                    </a:lnTo>
                    <a:lnTo>
                      <a:pt x="112" y="71"/>
                    </a:lnTo>
                    <a:lnTo>
                      <a:pt x="117" y="65"/>
                    </a:lnTo>
                    <a:lnTo>
                      <a:pt x="121" y="57"/>
                    </a:lnTo>
                    <a:lnTo>
                      <a:pt x="126" y="50"/>
                    </a:lnTo>
                    <a:lnTo>
                      <a:pt x="131" y="43"/>
                    </a:lnTo>
                    <a:lnTo>
                      <a:pt x="136" y="37"/>
                    </a:lnTo>
                    <a:lnTo>
                      <a:pt x="143" y="32"/>
                    </a:lnTo>
                    <a:lnTo>
                      <a:pt x="151" y="29"/>
                    </a:lnTo>
                    <a:lnTo>
                      <a:pt x="159" y="27"/>
                    </a:lnTo>
                    <a:lnTo>
                      <a:pt x="169" y="27"/>
                    </a:lnTo>
                    <a:lnTo>
                      <a:pt x="177" y="28"/>
                    </a:lnTo>
                    <a:lnTo>
                      <a:pt x="184" y="31"/>
                    </a:lnTo>
                    <a:lnTo>
                      <a:pt x="190" y="36"/>
                    </a:lnTo>
                    <a:lnTo>
                      <a:pt x="196" y="42"/>
                    </a:lnTo>
                    <a:lnTo>
                      <a:pt x="202" y="46"/>
                    </a:lnTo>
                    <a:lnTo>
                      <a:pt x="209" y="52"/>
                    </a:lnTo>
                    <a:lnTo>
                      <a:pt x="215" y="59"/>
                    </a:lnTo>
                    <a:lnTo>
                      <a:pt x="219" y="65"/>
                    </a:lnTo>
                    <a:lnTo>
                      <a:pt x="223" y="73"/>
                    </a:lnTo>
                    <a:lnTo>
                      <a:pt x="226" y="80"/>
                    </a:lnTo>
                    <a:lnTo>
                      <a:pt x="227" y="89"/>
                    </a:lnTo>
                    <a:lnTo>
                      <a:pt x="229" y="93"/>
                    </a:lnTo>
                    <a:lnTo>
                      <a:pt x="231" y="98"/>
                    </a:lnTo>
                    <a:lnTo>
                      <a:pt x="235" y="100"/>
                    </a:lnTo>
                    <a:lnTo>
                      <a:pt x="241" y="101"/>
                    </a:lnTo>
                    <a:lnTo>
                      <a:pt x="246" y="100"/>
                    </a:lnTo>
                    <a:lnTo>
                      <a:pt x="250" y="98"/>
                    </a:lnTo>
                    <a:lnTo>
                      <a:pt x="253" y="93"/>
                    </a:lnTo>
                    <a:lnTo>
                      <a:pt x="254" y="89"/>
                    </a:lnTo>
                    <a:lnTo>
                      <a:pt x="254"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69"/>
              <p:cNvSpPr>
                <a:spLocks/>
              </p:cNvSpPr>
              <p:nvPr/>
            </p:nvSpPr>
            <p:spPr bwMode="auto">
              <a:xfrm>
                <a:off x="4452" y="1194"/>
                <a:ext cx="62" cy="57"/>
              </a:xfrm>
              <a:custGeom>
                <a:avLst/>
                <a:gdLst/>
                <a:ahLst/>
                <a:cxnLst>
                  <a:cxn ang="0">
                    <a:pos x="0" y="43"/>
                  </a:cxn>
                  <a:cxn ang="0">
                    <a:pos x="6" y="114"/>
                  </a:cxn>
                  <a:cxn ang="0">
                    <a:pos x="58" y="114"/>
                  </a:cxn>
                  <a:cxn ang="0">
                    <a:pos x="125" y="42"/>
                  </a:cxn>
                  <a:cxn ang="0">
                    <a:pos x="119" y="0"/>
                  </a:cxn>
                  <a:cxn ang="0">
                    <a:pos x="64" y="24"/>
                  </a:cxn>
                  <a:cxn ang="0">
                    <a:pos x="0" y="43"/>
                  </a:cxn>
                </a:cxnLst>
                <a:rect l="0" t="0" r="r" b="b"/>
                <a:pathLst>
                  <a:path w="125" h="114">
                    <a:moveTo>
                      <a:pt x="0" y="43"/>
                    </a:moveTo>
                    <a:lnTo>
                      <a:pt x="6" y="114"/>
                    </a:lnTo>
                    <a:lnTo>
                      <a:pt x="58" y="114"/>
                    </a:lnTo>
                    <a:lnTo>
                      <a:pt x="125" y="42"/>
                    </a:lnTo>
                    <a:lnTo>
                      <a:pt x="119" y="0"/>
                    </a:lnTo>
                    <a:lnTo>
                      <a:pt x="64" y="24"/>
                    </a:lnTo>
                    <a:lnTo>
                      <a:pt x="0" y="4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70"/>
              <p:cNvSpPr>
                <a:spLocks/>
              </p:cNvSpPr>
              <p:nvPr/>
            </p:nvSpPr>
            <p:spPr bwMode="auto">
              <a:xfrm>
                <a:off x="4455" y="1101"/>
                <a:ext cx="34" cy="30"/>
              </a:xfrm>
              <a:custGeom>
                <a:avLst/>
                <a:gdLst/>
                <a:ahLst/>
                <a:cxnLst>
                  <a:cxn ang="0">
                    <a:pos x="3" y="46"/>
                  </a:cxn>
                  <a:cxn ang="0">
                    <a:pos x="1" y="40"/>
                  </a:cxn>
                  <a:cxn ang="0">
                    <a:pos x="0" y="26"/>
                  </a:cxn>
                  <a:cxn ang="0">
                    <a:pos x="4" y="11"/>
                  </a:cxn>
                  <a:cxn ang="0">
                    <a:pos x="15" y="0"/>
                  </a:cxn>
                  <a:cxn ang="0">
                    <a:pos x="18" y="0"/>
                  </a:cxn>
                  <a:cxn ang="0">
                    <a:pos x="22" y="1"/>
                  </a:cxn>
                  <a:cxn ang="0">
                    <a:pos x="30" y="3"/>
                  </a:cxn>
                  <a:cxn ang="0">
                    <a:pos x="39" y="8"/>
                  </a:cxn>
                  <a:cxn ang="0">
                    <a:pos x="49" y="15"/>
                  </a:cxn>
                  <a:cxn ang="0">
                    <a:pos x="57" y="25"/>
                  </a:cxn>
                  <a:cxn ang="0">
                    <a:pos x="64" y="41"/>
                  </a:cxn>
                  <a:cxn ang="0">
                    <a:pos x="67" y="61"/>
                  </a:cxn>
                  <a:cxn ang="0">
                    <a:pos x="3" y="46"/>
                  </a:cxn>
                </a:cxnLst>
                <a:rect l="0" t="0" r="r" b="b"/>
                <a:pathLst>
                  <a:path w="67" h="61">
                    <a:moveTo>
                      <a:pt x="3" y="46"/>
                    </a:moveTo>
                    <a:lnTo>
                      <a:pt x="1" y="40"/>
                    </a:lnTo>
                    <a:lnTo>
                      <a:pt x="0" y="26"/>
                    </a:lnTo>
                    <a:lnTo>
                      <a:pt x="4" y="11"/>
                    </a:lnTo>
                    <a:lnTo>
                      <a:pt x="15" y="0"/>
                    </a:lnTo>
                    <a:lnTo>
                      <a:pt x="18" y="0"/>
                    </a:lnTo>
                    <a:lnTo>
                      <a:pt x="22" y="1"/>
                    </a:lnTo>
                    <a:lnTo>
                      <a:pt x="30" y="3"/>
                    </a:lnTo>
                    <a:lnTo>
                      <a:pt x="39" y="8"/>
                    </a:lnTo>
                    <a:lnTo>
                      <a:pt x="49" y="15"/>
                    </a:lnTo>
                    <a:lnTo>
                      <a:pt x="57" y="25"/>
                    </a:lnTo>
                    <a:lnTo>
                      <a:pt x="64" y="41"/>
                    </a:lnTo>
                    <a:lnTo>
                      <a:pt x="67" y="61"/>
                    </a:lnTo>
                    <a:lnTo>
                      <a:pt x="3" y="4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71"/>
              <p:cNvSpPr>
                <a:spLocks/>
              </p:cNvSpPr>
              <p:nvPr/>
            </p:nvSpPr>
            <p:spPr bwMode="auto">
              <a:xfrm>
                <a:off x="4466" y="1117"/>
                <a:ext cx="13" cy="14"/>
              </a:xfrm>
              <a:custGeom>
                <a:avLst/>
                <a:gdLst/>
                <a:ahLst/>
                <a:cxnLst>
                  <a:cxn ang="0">
                    <a:pos x="4" y="23"/>
                  </a:cxn>
                  <a:cxn ang="0">
                    <a:pos x="14" y="29"/>
                  </a:cxn>
                  <a:cxn ang="0">
                    <a:pos x="27" y="27"/>
                  </a:cxn>
                  <a:cxn ang="0">
                    <a:pos x="27" y="23"/>
                  </a:cxn>
                  <a:cxn ang="0">
                    <a:pos x="24" y="11"/>
                  </a:cxn>
                  <a:cxn ang="0">
                    <a:pos x="17" y="2"/>
                  </a:cxn>
                  <a:cxn ang="0">
                    <a:pos x="4" y="0"/>
                  </a:cxn>
                  <a:cxn ang="0">
                    <a:pos x="2" y="1"/>
                  </a:cxn>
                  <a:cxn ang="0">
                    <a:pos x="0" y="6"/>
                  </a:cxn>
                  <a:cxn ang="0">
                    <a:pos x="0" y="14"/>
                  </a:cxn>
                  <a:cxn ang="0">
                    <a:pos x="4" y="23"/>
                  </a:cxn>
                </a:cxnLst>
                <a:rect l="0" t="0" r="r" b="b"/>
                <a:pathLst>
                  <a:path w="27" h="29">
                    <a:moveTo>
                      <a:pt x="4" y="23"/>
                    </a:moveTo>
                    <a:lnTo>
                      <a:pt x="14" y="29"/>
                    </a:lnTo>
                    <a:lnTo>
                      <a:pt x="27" y="27"/>
                    </a:lnTo>
                    <a:lnTo>
                      <a:pt x="27" y="23"/>
                    </a:lnTo>
                    <a:lnTo>
                      <a:pt x="24" y="11"/>
                    </a:lnTo>
                    <a:lnTo>
                      <a:pt x="17" y="2"/>
                    </a:lnTo>
                    <a:lnTo>
                      <a:pt x="4" y="0"/>
                    </a:lnTo>
                    <a:lnTo>
                      <a:pt x="2" y="1"/>
                    </a:lnTo>
                    <a:lnTo>
                      <a:pt x="0" y="6"/>
                    </a:lnTo>
                    <a:lnTo>
                      <a:pt x="0" y="14"/>
                    </a:lnTo>
                    <a:lnTo>
                      <a:pt x="4" y="23"/>
                    </a:lnTo>
                    <a:close/>
                  </a:path>
                </a:pathLst>
              </a:custGeom>
              <a:solidFill>
                <a:srgbClr val="BFDDD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72"/>
              <p:cNvSpPr>
                <a:spLocks/>
              </p:cNvSpPr>
              <p:nvPr/>
            </p:nvSpPr>
            <p:spPr bwMode="auto">
              <a:xfrm>
                <a:off x="4463" y="1208"/>
                <a:ext cx="42" cy="31"/>
              </a:xfrm>
              <a:custGeom>
                <a:avLst/>
                <a:gdLst/>
                <a:ahLst/>
                <a:cxnLst>
                  <a:cxn ang="0">
                    <a:pos x="0" y="31"/>
                  </a:cxn>
                  <a:cxn ang="0">
                    <a:pos x="4" y="62"/>
                  </a:cxn>
                  <a:cxn ang="0">
                    <a:pos x="30" y="62"/>
                  </a:cxn>
                  <a:cxn ang="0">
                    <a:pos x="86" y="12"/>
                  </a:cxn>
                  <a:cxn ang="0">
                    <a:pos x="84" y="0"/>
                  </a:cxn>
                  <a:cxn ang="0">
                    <a:pos x="54" y="17"/>
                  </a:cxn>
                  <a:cxn ang="0">
                    <a:pos x="0" y="31"/>
                  </a:cxn>
                </a:cxnLst>
                <a:rect l="0" t="0" r="r" b="b"/>
                <a:pathLst>
                  <a:path w="86" h="62">
                    <a:moveTo>
                      <a:pt x="0" y="31"/>
                    </a:moveTo>
                    <a:lnTo>
                      <a:pt x="4" y="62"/>
                    </a:lnTo>
                    <a:lnTo>
                      <a:pt x="30" y="62"/>
                    </a:lnTo>
                    <a:lnTo>
                      <a:pt x="86" y="12"/>
                    </a:lnTo>
                    <a:lnTo>
                      <a:pt x="84" y="0"/>
                    </a:lnTo>
                    <a:lnTo>
                      <a:pt x="54" y="17"/>
                    </a:lnTo>
                    <a:lnTo>
                      <a:pt x="0" y="31"/>
                    </a:lnTo>
                    <a:close/>
                  </a:path>
                </a:pathLst>
              </a:custGeom>
              <a:solidFill>
                <a:srgbClr val="BFDDDD"/>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73"/>
              <p:cNvSpPr>
                <a:spLocks/>
              </p:cNvSpPr>
              <p:nvPr/>
            </p:nvSpPr>
            <p:spPr bwMode="auto">
              <a:xfrm>
                <a:off x="4616" y="1199"/>
                <a:ext cx="59" cy="48"/>
              </a:xfrm>
              <a:custGeom>
                <a:avLst/>
                <a:gdLst/>
                <a:ahLst/>
                <a:cxnLst>
                  <a:cxn ang="0">
                    <a:pos x="75" y="97"/>
                  </a:cxn>
                  <a:cxn ang="0">
                    <a:pos x="76" y="95"/>
                  </a:cxn>
                  <a:cxn ang="0">
                    <a:pos x="77" y="90"/>
                  </a:cxn>
                  <a:cxn ang="0">
                    <a:pos x="81" y="84"/>
                  </a:cxn>
                  <a:cxn ang="0">
                    <a:pos x="86" y="78"/>
                  </a:cxn>
                  <a:cxn ang="0">
                    <a:pos x="92" y="71"/>
                  </a:cxn>
                  <a:cxn ang="0">
                    <a:pos x="100" y="67"/>
                  </a:cxn>
                  <a:cxn ang="0">
                    <a:pos x="108" y="66"/>
                  </a:cxn>
                  <a:cxn ang="0">
                    <a:pos x="119" y="70"/>
                  </a:cxn>
                  <a:cxn ang="0">
                    <a:pos x="64" y="0"/>
                  </a:cxn>
                  <a:cxn ang="0">
                    <a:pos x="61" y="0"/>
                  </a:cxn>
                  <a:cxn ang="0">
                    <a:pos x="51" y="0"/>
                  </a:cxn>
                  <a:cxn ang="0">
                    <a:pos x="37" y="2"/>
                  </a:cxn>
                  <a:cxn ang="0">
                    <a:pos x="22" y="5"/>
                  </a:cxn>
                  <a:cxn ang="0">
                    <a:pos x="9" y="11"/>
                  </a:cxn>
                  <a:cxn ang="0">
                    <a:pos x="1" y="20"/>
                  </a:cxn>
                  <a:cxn ang="0">
                    <a:pos x="0" y="35"/>
                  </a:cxn>
                  <a:cxn ang="0">
                    <a:pos x="9" y="55"/>
                  </a:cxn>
                  <a:cxn ang="0">
                    <a:pos x="10" y="56"/>
                  </a:cxn>
                  <a:cxn ang="0">
                    <a:pos x="15" y="60"/>
                  </a:cxn>
                  <a:cxn ang="0">
                    <a:pos x="21" y="65"/>
                  </a:cxn>
                  <a:cxn ang="0">
                    <a:pos x="29" y="72"/>
                  </a:cxn>
                  <a:cxn ang="0">
                    <a:pos x="38" y="79"/>
                  </a:cxn>
                  <a:cxn ang="0">
                    <a:pos x="49" y="86"/>
                  </a:cxn>
                  <a:cxn ang="0">
                    <a:pos x="62" y="93"/>
                  </a:cxn>
                  <a:cxn ang="0">
                    <a:pos x="75" y="97"/>
                  </a:cxn>
                </a:cxnLst>
                <a:rect l="0" t="0" r="r" b="b"/>
                <a:pathLst>
                  <a:path w="119" h="97">
                    <a:moveTo>
                      <a:pt x="75" y="97"/>
                    </a:moveTo>
                    <a:lnTo>
                      <a:pt x="76" y="95"/>
                    </a:lnTo>
                    <a:lnTo>
                      <a:pt x="77" y="90"/>
                    </a:lnTo>
                    <a:lnTo>
                      <a:pt x="81" y="84"/>
                    </a:lnTo>
                    <a:lnTo>
                      <a:pt x="86" y="78"/>
                    </a:lnTo>
                    <a:lnTo>
                      <a:pt x="92" y="71"/>
                    </a:lnTo>
                    <a:lnTo>
                      <a:pt x="100" y="67"/>
                    </a:lnTo>
                    <a:lnTo>
                      <a:pt x="108" y="66"/>
                    </a:lnTo>
                    <a:lnTo>
                      <a:pt x="119" y="70"/>
                    </a:lnTo>
                    <a:lnTo>
                      <a:pt x="64" y="0"/>
                    </a:lnTo>
                    <a:lnTo>
                      <a:pt x="61" y="0"/>
                    </a:lnTo>
                    <a:lnTo>
                      <a:pt x="51" y="0"/>
                    </a:lnTo>
                    <a:lnTo>
                      <a:pt x="37" y="2"/>
                    </a:lnTo>
                    <a:lnTo>
                      <a:pt x="22" y="5"/>
                    </a:lnTo>
                    <a:lnTo>
                      <a:pt x="9" y="11"/>
                    </a:lnTo>
                    <a:lnTo>
                      <a:pt x="1" y="20"/>
                    </a:lnTo>
                    <a:lnTo>
                      <a:pt x="0" y="35"/>
                    </a:lnTo>
                    <a:lnTo>
                      <a:pt x="9" y="55"/>
                    </a:lnTo>
                    <a:lnTo>
                      <a:pt x="10" y="56"/>
                    </a:lnTo>
                    <a:lnTo>
                      <a:pt x="15" y="60"/>
                    </a:lnTo>
                    <a:lnTo>
                      <a:pt x="21" y="65"/>
                    </a:lnTo>
                    <a:lnTo>
                      <a:pt x="29" y="72"/>
                    </a:lnTo>
                    <a:lnTo>
                      <a:pt x="38" y="79"/>
                    </a:lnTo>
                    <a:lnTo>
                      <a:pt x="49" y="86"/>
                    </a:lnTo>
                    <a:lnTo>
                      <a:pt x="62" y="93"/>
                    </a:lnTo>
                    <a:lnTo>
                      <a:pt x="75" y="97"/>
                    </a:lnTo>
                    <a:close/>
                  </a:path>
                </a:pathLst>
              </a:custGeom>
              <a:solidFill>
                <a:srgbClr val="EF969B"/>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74"/>
              <p:cNvSpPr>
                <a:spLocks/>
              </p:cNvSpPr>
              <p:nvPr/>
            </p:nvSpPr>
            <p:spPr bwMode="auto">
              <a:xfrm>
                <a:off x="4734" y="1322"/>
                <a:ext cx="115" cy="83"/>
              </a:xfrm>
              <a:custGeom>
                <a:avLst/>
                <a:gdLst/>
                <a:ahLst/>
                <a:cxnLst>
                  <a:cxn ang="0">
                    <a:pos x="231" y="0"/>
                  </a:cxn>
                  <a:cxn ang="0">
                    <a:pos x="13" y="66"/>
                  </a:cxn>
                  <a:cxn ang="0">
                    <a:pos x="12" y="69"/>
                  </a:cxn>
                  <a:cxn ang="0">
                    <a:pos x="7" y="77"/>
                  </a:cxn>
                  <a:cxn ang="0">
                    <a:pos x="4" y="90"/>
                  </a:cxn>
                  <a:cxn ang="0">
                    <a:pos x="0" y="105"/>
                  </a:cxn>
                  <a:cxn ang="0">
                    <a:pos x="0" y="121"/>
                  </a:cxn>
                  <a:cxn ang="0">
                    <a:pos x="4" y="137"/>
                  </a:cxn>
                  <a:cxn ang="0">
                    <a:pos x="13" y="153"/>
                  </a:cxn>
                  <a:cxn ang="0">
                    <a:pos x="30" y="166"/>
                  </a:cxn>
                  <a:cxn ang="0">
                    <a:pos x="30" y="165"/>
                  </a:cxn>
                  <a:cxn ang="0">
                    <a:pos x="30" y="162"/>
                  </a:cxn>
                  <a:cxn ang="0">
                    <a:pos x="31" y="159"/>
                  </a:cxn>
                  <a:cxn ang="0">
                    <a:pos x="32" y="153"/>
                  </a:cxn>
                  <a:cxn ang="0">
                    <a:pos x="36" y="146"/>
                  </a:cxn>
                  <a:cxn ang="0">
                    <a:pos x="39" y="138"/>
                  </a:cxn>
                  <a:cxn ang="0">
                    <a:pos x="45" y="129"/>
                  </a:cxn>
                  <a:cxn ang="0">
                    <a:pos x="53" y="119"/>
                  </a:cxn>
                  <a:cxn ang="0">
                    <a:pos x="64" y="107"/>
                  </a:cxn>
                  <a:cxn ang="0">
                    <a:pos x="77" y="94"/>
                  </a:cxn>
                  <a:cxn ang="0">
                    <a:pos x="94" y="81"/>
                  </a:cxn>
                  <a:cxn ang="0">
                    <a:pos x="113" y="67"/>
                  </a:cxn>
                  <a:cxn ang="0">
                    <a:pos x="136" y="51"/>
                  </a:cxn>
                  <a:cxn ang="0">
                    <a:pos x="163" y="34"/>
                  </a:cxn>
                  <a:cxn ang="0">
                    <a:pos x="195" y="17"/>
                  </a:cxn>
                  <a:cxn ang="0">
                    <a:pos x="231" y="0"/>
                  </a:cxn>
                </a:cxnLst>
                <a:rect l="0" t="0" r="r" b="b"/>
                <a:pathLst>
                  <a:path w="231" h="166">
                    <a:moveTo>
                      <a:pt x="231" y="0"/>
                    </a:moveTo>
                    <a:lnTo>
                      <a:pt x="13" y="66"/>
                    </a:lnTo>
                    <a:lnTo>
                      <a:pt x="12" y="69"/>
                    </a:lnTo>
                    <a:lnTo>
                      <a:pt x="7" y="77"/>
                    </a:lnTo>
                    <a:lnTo>
                      <a:pt x="4" y="90"/>
                    </a:lnTo>
                    <a:lnTo>
                      <a:pt x="0" y="105"/>
                    </a:lnTo>
                    <a:lnTo>
                      <a:pt x="0" y="121"/>
                    </a:lnTo>
                    <a:lnTo>
                      <a:pt x="4" y="137"/>
                    </a:lnTo>
                    <a:lnTo>
                      <a:pt x="13" y="153"/>
                    </a:lnTo>
                    <a:lnTo>
                      <a:pt x="30" y="166"/>
                    </a:lnTo>
                    <a:lnTo>
                      <a:pt x="30" y="165"/>
                    </a:lnTo>
                    <a:lnTo>
                      <a:pt x="30" y="162"/>
                    </a:lnTo>
                    <a:lnTo>
                      <a:pt x="31" y="159"/>
                    </a:lnTo>
                    <a:lnTo>
                      <a:pt x="32" y="153"/>
                    </a:lnTo>
                    <a:lnTo>
                      <a:pt x="36" y="146"/>
                    </a:lnTo>
                    <a:lnTo>
                      <a:pt x="39" y="138"/>
                    </a:lnTo>
                    <a:lnTo>
                      <a:pt x="45" y="129"/>
                    </a:lnTo>
                    <a:lnTo>
                      <a:pt x="53" y="119"/>
                    </a:lnTo>
                    <a:lnTo>
                      <a:pt x="64" y="107"/>
                    </a:lnTo>
                    <a:lnTo>
                      <a:pt x="77" y="94"/>
                    </a:lnTo>
                    <a:lnTo>
                      <a:pt x="94" y="81"/>
                    </a:lnTo>
                    <a:lnTo>
                      <a:pt x="113" y="67"/>
                    </a:lnTo>
                    <a:lnTo>
                      <a:pt x="136" y="51"/>
                    </a:lnTo>
                    <a:lnTo>
                      <a:pt x="163" y="34"/>
                    </a:lnTo>
                    <a:lnTo>
                      <a:pt x="195" y="17"/>
                    </a:lnTo>
                    <a:lnTo>
                      <a:pt x="231" y="0"/>
                    </a:lnTo>
                    <a:close/>
                  </a:path>
                </a:pathLst>
              </a:custGeom>
              <a:solidFill>
                <a:srgbClr val="6BF4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75"/>
              <p:cNvSpPr>
                <a:spLocks/>
              </p:cNvSpPr>
              <p:nvPr/>
            </p:nvSpPr>
            <p:spPr bwMode="auto">
              <a:xfrm>
                <a:off x="4710" y="1252"/>
                <a:ext cx="96" cy="30"/>
              </a:xfrm>
              <a:custGeom>
                <a:avLst/>
                <a:gdLst/>
                <a:ahLst/>
                <a:cxnLst>
                  <a:cxn ang="0">
                    <a:pos x="0" y="0"/>
                  </a:cxn>
                  <a:cxn ang="0">
                    <a:pos x="1" y="0"/>
                  </a:cxn>
                  <a:cxn ang="0">
                    <a:pos x="4" y="1"/>
                  </a:cxn>
                  <a:cxn ang="0">
                    <a:pos x="10" y="3"/>
                  </a:cxn>
                  <a:cxn ang="0">
                    <a:pos x="17" y="5"/>
                  </a:cxn>
                  <a:cxn ang="0">
                    <a:pos x="26" y="9"/>
                  </a:cxn>
                  <a:cxn ang="0">
                    <a:pos x="38" y="11"/>
                  </a:cxn>
                  <a:cxn ang="0">
                    <a:pos x="49" y="14"/>
                  </a:cxn>
                  <a:cxn ang="0">
                    <a:pos x="63" y="18"/>
                  </a:cxn>
                  <a:cxn ang="0">
                    <a:pos x="78" y="20"/>
                  </a:cxn>
                  <a:cxn ang="0">
                    <a:pos x="93" y="24"/>
                  </a:cxn>
                  <a:cxn ang="0">
                    <a:pos x="109" y="26"/>
                  </a:cxn>
                  <a:cxn ang="0">
                    <a:pos x="125" y="27"/>
                  </a:cxn>
                  <a:cxn ang="0">
                    <a:pos x="142" y="28"/>
                  </a:cxn>
                  <a:cxn ang="0">
                    <a:pos x="159" y="28"/>
                  </a:cxn>
                  <a:cxn ang="0">
                    <a:pos x="176" y="28"/>
                  </a:cxn>
                  <a:cxn ang="0">
                    <a:pos x="192" y="26"/>
                  </a:cxn>
                  <a:cxn ang="0">
                    <a:pos x="191" y="27"/>
                  </a:cxn>
                  <a:cxn ang="0">
                    <a:pos x="185" y="29"/>
                  </a:cxn>
                  <a:cxn ang="0">
                    <a:pos x="178" y="33"/>
                  </a:cxn>
                  <a:cxn ang="0">
                    <a:pos x="168" y="38"/>
                  </a:cxn>
                  <a:cxn ang="0">
                    <a:pos x="157" y="43"/>
                  </a:cxn>
                  <a:cxn ang="0">
                    <a:pos x="143" y="48"/>
                  </a:cxn>
                  <a:cxn ang="0">
                    <a:pos x="128" y="53"/>
                  </a:cxn>
                  <a:cxn ang="0">
                    <a:pos x="113" y="56"/>
                  </a:cxn>
                  <a:cxn ang="0">
                    <a:pos x="97" y="57"/>
                  </a:cxn>
                  <a:cxn ang="0">
                    <a:pos x="80" y="58"/>
                  </a:cxn>
                  <a:cxn ang="0">
                    <a:pos x="64" y="56"/>
                  </a:cxn>
                  <a:cxn ang="0">
                    <a:pos x="48" y="51"/>
                  </a:cxn>
                  <a:cxn ang="0">
                    <a:pos x="34" y="44"/>
                  </a:cxn>
                  <a:cxn ang="0">
                    <a:pos x="21" y="33"/>
                  </a:cxn>
                  <a:cxn ang="0">
                    <a:pos x="9" y="19"/>
                  </a:cxn>
                  <a:cxn ang="0">
                    <a:pos x="0" y="0"/>
                  </a:cxn>
                </a:cxnLst>
                <a:rect l="0" t="0" r="r" b="b"/>
                <a:pathLst>
                  <a:path w="192" h="58">
                    <a:moveTo>
                      <a:pt x="0" y="0"/>
                    </a:moveTo>
                    <a:lnTo>
                      <a:pt x="1" y="0"/>
                    </a:lnTo>
                    <a:lnTo>
                      <a:pt x="4" y="1"/>
                    </a:lnTo>
                    <a:lnTo>
                      <a:pt x="10" y="3"/>
                    </a:lnTo>
                    <a:lnTo>
                      <a:pt x="17" y="5"/>
                    </a:lnTo>
                    <a:lnTo>
                      <a:pt x="26" y="9"/>
                    </a:lnTo>
                    <a:lnTo>
                      <a:pt x="38" y="11"/>
                    </a:lnTo>
                    <a:lnTo>
                      <a:pt x="49" y="14"/>
                    </a:lnTo>
                    <a:lnTo>
                      <a:pt x="63" y="18"/>
                    </a:lnTo>
                    <a:lnTo>
                      <a:pt x="78" y="20"/>
                    </a:lnTo>
                    <a:lnTo>
                      <a:pt x="93" y="24"/>
                    </a:lnTo>
                    <a:lnTo>
                      <a:pt x="109" y="26"/>
                    </a:lnTo>
                    <a:lnTo>
                      <a:pt x="125" y="27"/>
                    </a:lnTo>
                    <a:lnTo>
                      <a:pt x="142" y="28"/>
                    </a:lnTo>
                    <a:lnTo>
                      <a:pt x="159" y="28"/>
                    </a:lnTo>
                    <a:lnTo>
                      <a:pt x="176" y="28"/>
                    </a:lnTo>
                    <a:lnTo>
                      <a:pt x="192" y="26"/>
                    </a:lnTo>
                    <a:lnTo>
                      <a:pt x="191" y="27"/>
                    </a:lnTo>
                    <a:lnTo>
                      <a:pt x="185" y="29"/>
                    </a:lnTo>
                    <a:lnTo>
                      <a:pt x="178" y="33"/>
                    </a:lnTo>
                    <a:lnTo>
                      <a:pt x="168" y="38"/>
                    </a:lnTo>
                    <a:lnTo>
                      <a:pt x="157" y="43"/>
                    </a:lnTo>
                    <a:lnTo>
                      <a:pt x="143" y="48"/>
                    </a:lnTo>
                    <a:lnTo>
                      <a:pt x="128" y="53"/>
                    </a:lnTo>
                    <a:lnTo>
                      <a:pt x="113" y="56"/>
                    </a:lnTo>
                    <a:lnTo>
                      <a:pt x="97" y="57"/>
                    </a:lnTo>
                    <a:lnTo>
                      <a:pt x="80" y="58"/>
                    </a:lnTo>
                    <a:lnTo>
                      <a:pt x="64" y="56"/>
                    </a:lnTo>
                    <a:lnTo>
                      <a:pt x="48" y="51"/>
                    </a:lnTo>
                    <a:lnTo>
                      <a:pt x="34" y="44"/>
                    </a:lnTo>
                    <a:lnTo>
                      <a:pt x="21" y="33"/>
                    </a:lnTo>
                    <a:lnTo>
                      <a:pt x="9" y="19"/>
                    </a:lnTo>
                    <a:lnTo>
                      <a:pt x="0" y="0"/>
                    </a:lnTo>
                    <a:close/>
                  </a:path>
                </a:pathLst>
              </a:custGeom>
              <a:solidFill>
                <a:srgbClr val="6BF4A3"/>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76"/>
              <p:cNvSpPr>
                <a:spLocks/>
              </p:cNvSpPr>
              <p:nvPr/>
            </p:nvSpPr>
            <p:spPr bwMode="auto">
              <a:xfrm>
                <a:off x="4375" y="1231"/>
                <a:ext cx="164" cy="54"/>
              </a:xfrm>
              <a:custGeom>
                <a:avLst/>
                <a:gdLst/>
                <a:ahLst/>
                <a:cxnLst>
                  <a:cxn ang="0">
                    <a:pos x="284" y="0"/>
                  </a:cxn>
                  <a:cxn ang="0">
                    <a:pos x="327" y="7"/>
                  </a:cxn>
                  <a:cxn ang="0">
                    <a:pos x="296" y="108"/>
                  </a:cxn>
                  <a:cxn ang="0">
                    <a:pos x="294" y="108"/>
                  </a:cxn>
                  <a:cxn ang="0">
                    <a:pos x="286" y="106"/>
                  </a:cxn>
                  <a:cxn ang="0">
                    <a:pos x="273" y="104"/>
                  </a:cxn>
                  <a:cxn ang="0">
                    <a:pos x="257" y="101"/>
                  </a:cxn>
                  <a:cxn ang="0">
                    <a:pos x="239" y="98"/>
                  </a:cxn>
                  <a:cxn ang="0">
                    <a:pos x="217" y="94"/>
                  </a:cxn>
                  <a:cxn ang="0">
                    <a:pos x="193" y="91"/>
                  </a:cxn>
                  <a:cxn ang="0">
                    <a:pos x="168" y="87"/>
                  </a:cxn>
                  <a:cxn ang="0">
                    <a:pos x="143" y="85"/>
                  </a:cxn>
                  <a:cxn ang="0">
                    <a:pos x="118" y="84"/>
                  </a:cxn>
                  <a:cxn ang="0">
                    <a:pos x="92" y="83"/>
                  </a:cxn>
                  <a:cxn ang="0">
                    <a:pos x="69" y="83"/>
                  </a:cxn>
                  <a:cxn ang="0">
                    <a:pos x="47" y="85"/>
                  </a:cxn>
                  <a:cxn ang="0">
                    <a:pos x="28" y="87"/>
                  </a:cxn>
                  <a:cxn ang="0">
                    <a:pos x="12" y="93"/>
                  </a:cxn>
                  <a:cxn ang="0">
                    <a:pos x="0" y="100"/>
                  </a:cxn>
                  <a:cxn ang="0">
                    <a:pos x="1" y="99"/>
                  </a:cxn>
                  <a:cxn ang="0">
                    <a:pos x="7" y="98"/>
                  </a:cxn>
                  <a:cxn ang="0">
                    <a:pos x="14" y="96"/>
                  </a:cxn>
                  <a:cxn ang="0">
                    <a:pos x="25" y="92"/>
                  </a:cxn>
                  <a:cxn ang="0">
                    <a:pos x="38" y="89"/>
                  </a:cxn>
                  <a:cxn ang="0">
                    <a:pos x="53" y="84"/>
                  </a:cxn>
                  <a:cxn ang="0">
                    <a:pos x="69" y="81"/>
                  </a:cxn>
                  <a:cxn ang="0">
                    <a:pos x="88" y="76"/>
                  </a:cxn>
                  <a:cxn ang="0">
                    <a:pos x="108" y="72"/>
                  </a:cxn>
                  <a:cxn ang="0">
                    <a:pos x="129" y="69"/>
                  </a:cxn>
                  <a:cxn ang="0">
                    <a:pos x="150" y="67"/>
                  </a:cxn>
                  <a:cxn ang="0">
                    <a:pos x="173" y="64"/>
                  </a:cxn>
                  <a:cxn ang="0">
                    <a:pos x="195" y="63"/>
                  </a:cxn>
                  <a:cxn ang="0">
                    <a:pos x="218" y="64"/>
                  </a:cxn>
                  <a:cxn ang="0">
                    <a:pos x="240" y="66"/>
                  </a:cxn>
                  <a:cxn ang="0">
                    <a:pos x="262" y="69"/>
                  </a:cxn>
                  <a:cxn ang="0">
                    <a:pos x="235" y="56"/>
                  </a:cxn>
                  <a:cxn ang="0">
                    <a:pos x="284" y="0"/>
                  </a:cxn>
                </a:cxnLst>
                <a:rect l="0" t="0" r="r" b="b"/>
                <a:pathLst>
                  <a:path w="327" h="108">
                    <a:moveTo>
                      <a:pt x="284" y="0"/>
                    </a:moveTo>
                    <a:lnTo>
                      <a:pt x="327" y="7"/>
                    </a:lnTo>
                    <a:lnTo>
                      <a:pt x="296" y="108"/>
                    </a:lnTo>
                    <a:lnTo>
                      <a:pt x="294" y="108"/>
                    </a:lnTo>
                    <a:lnTo>
                      <a:pt x="286" y="106"/>
                    </a:lnTo>
                    <a:lnTo>
                      <a:pt x="273" y="104"/>
                    </a:lnTo>
                    <a:lnTo>
                      <a:pt x="257" y="101"/>
                    </a:lnTo>
                    <a:lnTo>
                      <a:pt x="239" y="98"/>
                    </a:lnTo>
                    <a:lnTo>
                      <a:pt x="217" y="94"/>
                    </a:lnTo>
                    <a:lnTo>
                      <a:pt x="193" y="91"/>
                    </a:lnTo>
                    <a:lnTo>
                      <a:pt x="168" y="87"/>
                    </a:lnTo>
                    <a:lnTo>
                      <a:pt x="143" y="85"/>
                    </a:lnTo>
                    <a:lnTo>
                      <a:pt x="118" y="84"/>
                    </a:lnTo>
                    <a:lnTo>
                      <a:pt x="92" y="83"/>
                    </a:lnTo>
                    <a:lnTo>
                      <a:pt x="69" y="83"/>
                    </a:lnTo>
                    <a:lnTo>
                      <a:pt x="47" y="85"/>
                    </a:lnTo>
                    <a:lnTo>
                      <a:pt x="28" y="87"/>
                    </a:lnTo>
                    <a:lnTo>
                      <a:pt x="12" y="93"/>
                    </a:lnTo>
                    <a:lnTo>
                      <a:pt x="0" y="100"/>
                    </a:lnTo>
                    <a:lnTo>
                      <a:pt x="1" y="99"/>
                    </a:lnTo>
                    <a:lnTo>
                      <a:pt x="7" y="98"/>
                    </a:lnTo>
                    <a:lnTo>
                      <a:pt x="14" y="96"/>
                    </a:lnTo>
                    <a:lnTo>
                      <a:pt x="25" y="92"/>
                    </a:lnTo>
                    <a:lnTo>
                      <a:pt x="38" y="89"/>
                    </a:lnTo>
                    <a:lnTo>
                      <a:pt x="53" y="84"/>
                    </a:lnTo>
                    <a:lnTo>
                      <a:pt x="69" y="81"/>
                    </a:lnTo>
                    <a:lnTo>
                      <a:pt x="88" y="76"/>
                    </a:lnTo>
                    <a:lnTo>
                      <a:pt x="108" y="72"/>
                    </a:lnTo>
                    <a:lnTo>
                      <a:pt x="129" y="69"/>
                    </a:lnTo>
                    <a:lnTo>
                      <a:pt x="150" y="67"/>
                    </a:lnTo>
                    <a:lnTo>
                      <a:pt x="173" y="64"/>
                    </a:lnTo>
                    <a:lnTo>
                      <a:pt x="195" y="63"/>
                    </a:lnTo>
                    <a:lnTo>
                      <a:pt x="218" y="64"/>
                    </a:lnTo>
                    <a:lnTo>
                      <a:pt x="240" y="66"/>
                    </a:lnTo>
                    <a:lnTo>
                      <a:pt x="262" y="69"/>
                    </a:lnTo>
                    <a:lnTo>
                      <a:pt x="235" y="56"/>
                    </a:lnTo>
                    <a:lnTo>
                      <a:pt x="284" y="0"/>
                    </a:lnTo>
                    <a:close/>
                  </a:path>
                </a:pathLst>
              </a:custGeom>
              <a:solidFill>
                <a:srgbClr val="FFF2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77"/>
              <p:cNvSpPr>
                <a:spLocks/>
              </p:cNvSpPr>
              <p:nvPr/>
            </p:nvSpPr>
            <p:spPr bwMode="auto">
              <a:xfrm>
                <a:off x="4523" y="1195"/>
                <a:ext cx="33" cy="25"/>
              </a:xfrm>
              <a:custGeom>
                <a:avLst/>
                <a:gdLst/>
                <a:ahLst/>
                <a:cxnLst>
                  <a:cxn ang="0">
                    <a:pos x="0" y="50"/>
                  </a:cxn>
                  <a:cxn ang="0">
                    <a:pos x="53" y="50"/>
                  </a:cxn>
                  <a:cxn ang="0">
                    <a:pos x="66" y="22"/>
                  </a:cxn>
                  <a:cxn ang="0">
                    <a:pos x="9" y="0"/>
                  </a:cxn>
                  <a:cxn ang="0">
                    <a:pos x="0" y="50"/>
                  </a:cxn>
                </a:cxnLst>
                <a:rect l="0" t="0" r="r" b="b"/>
                <a:pathLst>
                  <a:path w="66" h="50">
                    <a:moveTo>
                      <a:pt x="0" y="50"/>
                    </a:moveTo>
                    <a:lnTo>
                      <a:pt x="53" y="50"/>
                    </a:lnTo>
                    <a:lnTo>
                      <a:pt x="66" y="22"/>
                    </a:lnTo>
                    <a:lnTo>
                      <a:pt x="9" y="0"/>
                    </a:lnTo>
                    <a:lnTo>
                      <a:pt x="0" y="50"/>
                    </a:lnTo>
                    <a:close/>
                  </a:path>
                </a:pathLst>
              </a:custGeom>
              <a:solidFill>
                <a:srgbClr val="FFF2F7"/>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78"/>
              <p:cNvSpPr>
                <a:spLocks/>
              </p:cNvSpPr>
              <p:nvPr/>
            </p:nvSpPr>
            <p:spPr bwMode="auto">
              <a:xfrm>
                <a:off x="4818" y="1042"/>
                <a:ext cx="51" cy="39"/>
              </a:xfrm>
              <a:custGeom>
                <a:avLst/>
                <a:gdLst/>
                <a:ahLst/>
                <a:cxnLst>
                  <a:cxn ang="0">
                    <a:pos x="58" y="0"/>
                  </a:cxn>
                  <a:cxn ang="0">
                    <a:pos x="57" y="2"/>
                  </a:cxn>
                  <a:cxn ang="0">
                    <a:pos x="56" y="10"/>
                  </a:cxn>
                  <a:cxn ang="0">
                    <a:pos x="56" y="22"/>
                  </a:cxn>
                  <a:cxn ang="0">
                    <a:pos x="56" y="35"/>
                  </a:cxn>
                  <a:cxn ang="0">
                    <a:pos x="60" y="47"/>
                  </a:cxn>
                  <a:cxn ang="0">
                    <a:pos x="68" y="60"/>
                  </a:cxn>
                  <a:cxn ang="0">
                    <a:pos x="82" y="70"/>
                  </a:cxn>
                  <a:cxn ang="0">
                    <a:pos x="102" y="77"/>
                  </a:cxn>
                  <a:cxn ang="0">
                    <a:pos x="98" y="76"/>
                  </a:cxn>
                  <a:cxn ang="0">
                    <a:pos x="89" y="75"/>
                  </a:cxn>
                  <a:cxn ang="0">
                    <a:pos x="77" y="73"/>
                  </a:cxn>
                  <a:cxn ang="0">
                    <a:pos x="63" y="68"/>
                  </a:cxn>
                  <a:cxn ang="0">
                    <a:pos x="47" y="63"/>
                  </a:cxn>
                  <a:cxn ang="0">
                    <a:pos x="33" y="58"/>
                  </a:cxn>
                  <a:cxn ang="0">
                    <a:pos x="22" y="51"/>
                  </a:cxn>
                  <a:cxn ang="0">
                    <a:pos x="15" y="43"/>
                  </a:cxn>
                  <a:cxn ang="0">
                    <a:pos x="10" y="51"/>
                  </a:cxn>
                  <a:cxn ang="0">
                    <a:pos x="0" y="50"/>
                  </a:cxn>
                  <a:cxn ang="0">
                    <a:pos x="0" y="47"/>
                  </a:cxn>
                  <a:cxn ang="0">
                    <a:pos x="0" y="43"/>
                  </a:cxn>
                  <a:cxn ang="0">
                    <a:pos x="3" y="36"/>
                  </a:cxn>
                  <a:cxn ang="0">
                    <a:pos x="6" y="28"/>
                  </a:cxn>
                  <a:cxn ang="0">
                    <a:pos x="12" y="20"/>
                  </a:cxn>
                  <a:cxn ang="0">
                    <a:pos x="22" y="12"/>
                  </a:cxn>
                  <a:cxn ang="0">
                    <a:pos x="37" y="5"/>
                  </a:cxn>
                  <a:cxn ang="0">
                    <a:pos x="58" y="0"/>
                  </a:cxn>
                </a:cxnLst>
                <a:rect l="0" t="0" r="r" b="b"/>
                <a:pathLst>
                  <a:path w="102" h="77">
                    <a:moveTo>
                      <a:pt x="58" y="0"/>
                    </a:moveTo>
                    <a:lnTo>
                      <a:pt x="57" y="2"/>
                    </a:lnTo>
                    <a:lnTo>
                      <a:pt x="56" y="10"/>
                    </a:lnTo>
                    <a:lnTo>
                      <a:pt x="56" y="22"/>
                    </a:lnTo>
                    <a:lnTo>
                      <a:pt x="56" y="35"/>
                    </a:lnTo>
                    <a:lnTo>
                      <a:pt x="60" y="47"/>
                    </a:lnTo>
                    <a:lnTo>
                      <a:pt x="68" y="60"/>
                    </a:lnTo>
                    <a:lnTo>
                      <a:pt x="82" y="70"/>
                    </a:lnTo>
                    <a:lnTo>
                      <a:pt x="102" y="77"/>
                    </a:lnTo>
                    <a:lnTo>
                      <a:pt x="98" y="76"/>
                    </a:lnTo>
                    <a:lnTo>
                      <a:pt x="89" y="75"/>
                    </a:lnTo>
                    <a:lnTo>
                      <a:pt x="77" y="73"/>
                    </a:lnTo>
                    <a:lnTo>
                      <a:pt x="63" y="68"/>
                    </a:lnTo>
                    <a:lnTo>
                      <a:pt x="47" y="63"/>
                    </a:lnTo>
                    <a:lnTo>
                      <a:pt x="33" y="58"/>
                    </a:lnTo>
                    <a:lnTo>
                      <a:pt x="22" y="51"/>
                    </a:lnTo>
                    <a:lnTo>
                      <a:pt x="15" y="43"/>
                    </a:lnTo>
                    <a:lnTo>
                      <a:pt x="10" y="51"/>
                    </a:lnTo>
                    <a:lnTo>
                      <a:pt x="0" y="50"/>
                    </a:lnTo>
                    <a:lnTo>
                      <a:pt x="0" y="47"/>
                    </a:lnTo>
                    <a:lnTo>
                      <a:pt x="0" y="43"/>
                    </a:lnTo>
                    <a:lnTo>
                      <a:pt x="3" y="36"/>
                    </a:lnTo>
                    <a:lnTo>
                      <a:pt x="6" y="28"/>
                    </a:lnTo>
                    <a:lnTo>
                      <a:pt x="12" y="20"/>
                    </a:lnTo>
                    <a:lnTo>
                      <a:pt x="22" y="12"/>
                    </a:lnTo>
                    <a:lnTo>
                      <a:pt x="37" y="5"/>
                    </a:lnTo>
                    <a:lnTo>
                      <a:pt x="58" y="0"/>
                    </a:lnTo>
                    <a:close/>
                  </a:path>
                </a:pathLst>
              </a:custGeom>
              <a:solidFill>
                <a:srgbClr val="3F87A0"/>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105" name="Picture 3" descr="C:\Users\Dave\AppData\Local\Microsoft\Windows\Temporary Internet Files\Content.IE5\PKCWKU83\MCj04397980000[1].png"/>
            <p:cNvPicPr>
              <a:picLocks noChangeAspect="1" noChangeArrowheads="1"/>
            </p:cNvPicPr>
            <p:nvPr/>
          </p:nvPicPr>
          <p:blipFill>
            <a:blip r:embed="rId6" cstate="print"/>
            <a:srcRect/>
            <a:stretch>
              <a:fillRect/>
            </a:stretch>
          </p:blipFill>
          <p:spPr bwMode="auto">
            <a:xfrm>
              <a:off x="8505646" y="1524884"/>
              <a:ext cx="1173319" cy="1145817"/>
            </a:xfrm>
            <a:prstGeom prst="rect">
              <a:avLst/>
            </a:prstGeom>
            <a:noFill/>
          </p:spPr>
        </p:pic>
        <p:sp>
          <p:nvSpPr>
            <p:cNvPr id="106" name="Freeform 105"/>
            <p:cNvSpPr/>
            <p:nvPr/>
          </p:nvSpPr>
          <p:spPr bwMode="auto">
            <a:xfrm>
              <a:off x="8737778" y="1646799"/>
              <a:ext cx="772935" cy="616706"/>
            </a:xfrm>
            <a:custGeom>
              <a:avLst/>
              <a:gdLst>
                <a:gd name="connsiteX0" fmla="*/ 1191 w 937023"/>
                <a:gd name="connsiteY0" fmla="*/ 80962 h 604837"/>
                <a:gd name="connsiteX1" fmla="*/ 17860 w 937023"/>
                <a:gd name="connsiteY1" fmla="*/ 83343 h 604837"/>
                <a:gd name="connsiteX2" fmla="*/ 46435 w 937023"/>
                <a:gd name="connsiteY2" fmla="*/ 80962 h 604837"/>
                <a:gd name="connsiteX3" fmla="*/ 82154 w 937023"/>
                <a:gd name="connsiteY3" fmla="*/ 78581 h 604837"/>
                <a:gd name="connsiteX4" fmla="*/ 115491 w 937023"/>
                <a:gd name="connsiteY4" fmla="*/ 80962 h 604837"/>
                <a:gd name="connsiteX5" fmla="*/ 141685 w 937023"/>
                <a:gd name="connsiteY5" fmla="*/ 76200 h 604837"/>
                <a:gd name="connsiteX6" fmla="*/ 160735 w 937023"/>
                <a:gd name="connsiteY6" fmla="*/ 73818 h 604837"/>
                <a:gd name="connsiteX7" fmla="*/ 179785 w 937023"/>
                <a:gd name="connsiteY7" fmla="*/ 69056 h 604837"/>
                <a:gd name="connsiteX8" fmla="*/ 210741 w 937023"/>
                <a:gd name="connsiteY8" fmla="*/ 66675 h 604837"/>
                <a:gd name="connsiteX9" fmla="*/ 229791 w 937023"/>
                <a:gd name="connsiteY9" fmla="*/ 64293 h 604837"/>
                <a:gd name="connsiteX10" fmla="*/ 253604 w 937023"/>
                <a:gd name="connsiteY10" fmla="*/ 61912 h 604837"/>
                <a:gd name="connsiteX11" fmla="*/ 279798 w 937023"/>
                <a:gd name="connsiteY11" fmla="*/ 57150 h 604837"/>
                <a:gd name="connsiteX12" fmla="*/ 289323 w 937023"/>
                <a:gd name="connsiteY12" fmla="*/ 54768 h 604837"/>
                <a:gd name="connsiteX13" fmla="*/ 317898 w 937023"/>
                <a:gd name="connsiteY13" fmla="*/ 50006 h 604837"/>
                <a:gd name="connsiteX14" fmla="*/ 341710 w 937023"/>
                <a:gd name="connsiteY14" fmla="*/ 42862 h 604837"/>
                <a:gd name="connsiteX15" fmla="*/ 396479 w 937023"/>
                <a:gd name="connsiteY15" fmla="*/ 38100 h 604837"/>
                <a:gd name="connsiteX16" fmla="*/ 415529 w 937023"/>
                <a:gd name="connsiteY16" fmla="*/ 35718 h 604837"/>
                <a:gd name="connsiteX17" fmla="*/ 436960 w 937023"/>
                <a:gd name="connsiteY17" fmla="*/ 33337 h 604837"/>
                <a:gd name="connsiteX18" fmla="*/ 486966 w 937023"/>
                <a:gd name="connsiteY18" fmla="*/ 28575 h 604837"/>
                <a:gd name="connsiteX19" fmla="*/ 517923 w 937023"/>
                <a:gd name="connsiteY19" fmla="*/ 26193 h 604837"/>
                <a:gd name="connsiteX20" fmla="*/ 534591 w 937023"/>
                <a:gd name="connsiteY20" fmla="*/ 23812 h 604837"/>
                <a:gd name="connsiteX21" fmla="*/ 560785 w 937023"/>
                <a:gd name="connsiteY21" fmla="*/ 21431 h 604837"/>
                <a:gd name="connsiteX22" fmla="*/ 577454 w 937023"/>
                <a:gd name="connsiteY22" fmla="*/ 19050 h 604837"/>
                <a:gd name="connsiteX23" fmla="*/ 596504 w 937023"/>
                <a:gd name="connsiteY23" fmla="*/ 16668 h 604837"/>
                <a:gd name="connsiteX24" fmla="*/ 622698 w 937023"/>
                <a:gd name="connsiteY24" fmla="*/ 14287 h 604837"/>
                <a:gd name="connsiteX25" fmla="*/ 636985 w 937023"/>
                <a:gd name="connsiteY25" fmla="*/ 11906 h 604837"/>
                <a:gd name="connsiteX26" fmla="*/ 677466 w 937023"/>
                <a:gd name="connsiteY26" fmla="*/ 7143 h 604837"/>
                <a:gd name="connsiteX27" fmla="*/ 710804 w 937023"/>
                <a:gd name="connsiteY27" fmla="*/ 2381 h 604837"/>
                <a:gd name="connsiteX28" fmla="*/ 720329 w 937023"/>
                <a:gd name="connsiteY28" fmla="*/ 0 h 604837"/>
                <a:gd name="connsiteX29" fmla="*/ 727473 w 937023"/>
                <a:gd name="connsiteY29" fmla="*/ 2381 h 604837"/>
                <a:gd name="connsiteX30" fmla="*/ 732235 w 937023"/>
                <a:gd name="connsiteY30" fmla="*/ 9525 h 604837"/>
                <a:gd name="connsiteX31" fmla="*/ 739379 w 937023"/>
                <a:gd name="connsiteY31" fmla="*/ 14287 h 604837"/>
                <a:gd name="connsiteX32" fmla="*/ 744141 w 937023"/>
                <a:gd name="connsiteY32" fmla="*/ 21431 h 604837"/>
                <a:gd name="connsiteX33" fmla="*/ 746523 w 937023"/>
                <a:gd name="connsiteY33" fmla="*/ 30956 h 604837"/>
                <a:gd name="connsiteX34" fmla="*/ 751285 w 937023"/>
                <a:gd name="connsiteY34" fmla="*/ 54768 h 604837"/>
                <a:gd name="connsiteX35" fmla="*/ 753666 w 937023"/>
                <a:gd name="connsiteY35" fmla="*/ 64293 h 604837"/>
                <a:gd name="connsiteX36" fmla="*/ 763191 w 937023"/>
                <a:gd name="connsiteY36" fmla="*/ 78581 h 604837"/>
                <a:gd name="connsiteX37" fmla="*/ 770335 w 937023"/>
                <a:gd name="connsiteY37" fmla="*/ 92868 h 604837"/>
                <a:gd name="connsiteX38" fmla="*/ 772716 w 937023"/>
                <a:gd name="connsiteY38" fmla="*/ 102393 h 604837"/>
                <a:gd name="connsiteX39" fmla="*/ 782241 w 937023"/>
                <a:gd name="connsiteY39" fmla="*/ 123825 h 604837"/>
                <a:gd name="connsiteX40" fmla="*/ 784623 w 937023"/>
                <a:gd name="connsiteY40" fmla="*/ 135731 h 604837"/>
                <a:gd name="connsiteX41" fmla="*/ 789385 w 937023"/>
                <a:gd name="connsiteY41" fmla="*/ 157162 h 604837"/>
                <a:gd name="connsiteX42" fmla="*/ 796529 w 937023"/>
                <a:gd name="connsiteY42" fmla="*/ 185737 h 604837"/>
                <a:gd name="connsiteX43" fmla="*/ 806054 w 937023"/>
                <a:gd name="connsiteY43" fmla="*/ 202406 h 604837"/>
                <a:gd name="connsiteX44" fmla="*/ 813198 w 937023"/>
                <a:gd name="connsiteY44" fmla="*/ 209550 h 604837"/>
                <a:gd name="connsiteX45" fmla="*/ 822723 w 937023"/>
                <a:gd name="connsiteY45" fmla="*/ 223837 h 604837"/>
                <a:gd name="connsiteX46" fmla="*/ 829866 w 937023"/>
                <a:gd name="connsiteY46" fmla="*/ 245268 h 604837"/>
                <a:gd name="connsiteX47" fmla="*/ 832248 w 937023"/>
                <a:gd name="connsiteY47" fmla="*/ 252412 h 604837"/>
                <a:gd name="connsiteX48" fmla="*/ 834629 w 937023"/>
                <a:gd name="connsiteY48" fmla="*/ 261937 h 604837"/>
                <a:gd name="connsiteX49" fmla="*/ 837010 w 937023"/>
                <a:gd name="connsiteY49" fmla="*/ 276225 h 604837"/>
                <a:gd name="connsiteX50" fmla="*/ 841773 w 937023"/>
                <a:gd name="connsiteY50" fmla="*/ 283368 h 604837"/>
                <a:gd name="connsiteX51" fmla="*/ 851298 w 937023"/>
                <a:gd name="connsiteY51" fmla="*/ 304800 h 604837"/>
                <a:gd name="connsiteX52" fmla="*/ 858441 w 937023"/>
                <a:gd name="connsiteY52" fmla="*/ 319087 h 604837"/>
                <a:gd name="connsiteX53" fmla="*/ 865585 w 937023"/>
                <a:gd name="connsiteY53" fmla="*/ 335756 h 604837"/>
                <a:gd name="connsiteX54" fmla="*/ 877491 w 937023"/>
                <a:gd name="connsiteY54" fmla="*/ 350043 h 604837"/>
                <a:gd name="connsiteX55" fmla="*/ 887016 w 937023"/>
                <a:gd name="connsiteY55" fmla="*/ 371475 h 604837"/>
                <a:gd name="connsiteX56" fmla="*/ 894160 w 937023"/>
                <a:gd name="connsiteY56" fmla="*/ 376237 h 604837"/>
                <a:gd name="connsiteX57" fmla="*/ 896541 w 937023"/>
                <a:gd name="connsiteY57" fmla="*/ 383381 h 604837"/>
                <a:gd name="connsiteX58" fmla="*/ 910829 w 937023"/>
                <a:gd name="connsiteY58" fmla="*/ 404812 h 604837"/>
                <a:gd name="connsiteX59" fmla="*/ 915591 w 937023"/>
                <a:gd name="connsiteY59" fmla="*/ 411956 h 604837"/>
                <a:gd name="connsiteX60" fmla="*/ 920354 w 937023"/>
                <a:gd name="connsiteY60" fmla="*/ 419100 h 604837"/>
                <a:gd name="connsiteX61" fmla="*/ 927498 w 937023"/>
                <a:gd name="connsiteY61" fmla="*/ 442912 h 604837"/>
                <a:gd name="connsiteX62" fmla="*/ 937023 w 937023"/>
                <a:gd name="connsiteY62" fmla="*/ 461962 h 604837"/>
                <a:gd name="connsiteX63" fmla="*/ 934641 w 937023"/>
                <a:gd name="connsiteY63" fmla="*/ 476250 h 604837"/>
                <a:gd name="connsiteX64" fmla="*/ 927498 w 937023"/>
                <a:gd name="connsiteY64" fmla="*/ 481012 h 604837"/>
                <a:gd name="connsiteX65" fmla="*/ 908448 w 937023"/>
                <a:gd name="connsiteY65" fmla="*/ 485775 h 604837"/>
                <a:gd name="connsiteX66" fmla="*/ 887016 w 937023"/>
                <a:gd name="connsiteY66" fmla="*/ 492918 h 604837"/>
                <a:gd name="connsiteX67" fmla="*/ 879873 w 937023"/>
                <a:gd name="connsiteY67" fmla="*/ 495300 h 604837"/>
                <a:gd name="connsiteX68" fmla="*/ 860823 w 937023"/>
                <a:gd name="connsiteY68" fmla="*/ 497681 h 604837"/>
                <a:gd name="connsiteX69" fmla="*/ 837010 w 937023"/>
                <a:gd name="connsiteY69" fmla="*/ 500062 h 604837"/>
                <a:gd name="connsiteX70" fmla="*/ 808435 w 937023"/>
                <a:gd name="connsiteY70" fmla="*/ 504825 h 604837"/>
                <a:gd name="connsiteX71" fmla="*/ 791766 w 937023"/>
                <a:gd name="connsiteY71" fmla="*/ 507206 h 604837"/>
                <a:gd name="connsiteX72" fmla="*/ 779860 w 937023"/>
                <a:gd name="connsiteY72" fmla="*/ 509587 h 604837"/>
                <a:gd name="connsiteX73" fmla="*/ 765573 w 937023"/>
                <a:gd name="connsiteY73" fmla="*/ 511968 h 604837"/>
                <a:gd name="connsiteX74" fmla="*/ 753666 w 937023"/>
                <a:gd name="connsiteY74" fmla="*/ 514350 h 604837"/>
                <a:gd name="connsiteX75" fmla="*/ 746523 w 937023"/>
                <a:gd name="connsiteY75" fmla="*/ 516731 h 604837"/>
                <a:gd name="connsiteX76" fmla="*/ 729854 w 937023"/>
                <a:gd name="connsiteY76" fmla="*/ 519112 h 604837"/>
                <a:gd name="connsiteX77" fmla="*/ 720329 w 937023"/>
                <a:gd name="connsiteY77" fmla="*/ 521493 h 604837"/>
                <a:gd name="connsiteX78" fmla="*/ 703660 w 937023"/>
                <a:gd name="connsiteY78" fmla="*/ 523875 h 604837"/>
                <a:gd name="connsiteX79" fmla="*/ 689373 w 937023"/>
                <a:gd name="connsiteY79" fmla="*/ 526256 h 604837"/>
                <a:gd name="connsiteX80" fmla="*/ 641748 w 937023"/>
                <a:gd name="connsiteY80" fmla="*/ 528637 h 604837"/>
                <a:gd name="connsiteX81" fmla="*/ 629841 w 937023"/>
                <a:gd name="connsiteY81" fmla="*/ 531018 h 604837"/>
                <a:gd name="connsiteX82" fmla="*/ 579835 w 937023"/>
                <a:gd name="connsiteY82" fmla="*/ 535781 h 604837"/>
                <a:gd name="connsiteX83" fmla="*/ 570310 w 937023"/>
                <a:gd name="connsiteY83" fmla="*/ 538162 h 604837"/>
                <a:gd name="connsiteX84" fmla="*/ 515541 w 937023"/>
                <a:gd name="connsiteY84" fmla="*/ 542925 h 604837"/>
                <a:gd name="connsiteX85" fmla="*/ 506016 w 937023"/>
                <a:gd name="connsiteY85" fmla="*/ 545306 h 604837"/>
                <a:gd name="connsiteX86" fmla="*/ 498873 w 937023"/>
                <a:gd name="connsiteY86" fmla="*/ 547687 h 604837"/>
                <a:gd name="connsiteX87" fmla="*/ 477441 w 937023"/>
                <a:gd name="connsiteY87" fmla="*/ 550068 h 604837"/>
                <a:gd name="connsiteX88" fmla="*/ 460773 w 937023"/>
                <a:gd name="connsiteY88" fmla="*/ 554831 h 604837"/>
                <a:gd name="connsiteX89" fmla="*/ 451248 w 937023"/>
                <a:gd name="connsiteY89" fmla="*/ 557212 h 604837"/>
                <a:gd name="connsiteX90" fmla="*/ 439341 w 937023"/>
                <a:gd name="connsiteY90" fmla="*/ 561975 h 604837"/>
                <a:gd name="connsiteX91" fmla="*/ 413148 w 937023"/>
                <a:gd name="connsiteY91" fmla="*/ 564356 h 604837"/>
                <a:gd name="connsiteX92" fmla="*/ 398860 w 937023"/>
                <a:gd name="connsiteY92" fmla="*/ 566737 h 604837"/>
                <a:gd name="connsiteX93" fmla="*/ 391716 w 937023"/>
                <a:gd name="connsiteY93" fmla="*/ 569118 h 604837"/>
                <a:gd name="connsiteX94" fmla="*/ 353616 w 937023"/>
                <a:gd name="connsiteY94" fmla="*/ 573881 h 604837"/>
                <a:gd name="connsiteX95" fmla="*/ 341710 w 937023"/>
                <a:gd name="connsiteY95" fmla="*/ 576262 h 604837"/>
                <a:gd name="connsiteX96" fmla="*/ 320279 w 937023"/>
                <a:gd name="connsiteY96" fmla="*/ 581025 h 604837"/>
                <a:gd name="connsiteX97" fmla="*/ 303610 w 937023"/>
                <a:gd name="connsiteY97" fmla="*/ 583406 h 604837"/>
                <a:gd name="connsiteX98" fmla="*/ 286941 w 937023"/>
                <a:gd name="connsiteY98" fmla="*/ 588168 h 604837"/>
                <a:gd name="connsiteX99" fmla="*/ 270273 w 937023"/>
                <a:gd name="connsiteY99" fmla="*/ 592931 h 604837"/>
                <a:gd name="connsiteX100" fmla="*/ 258366 w 937023"/>
                <a:gd name="connsiteY100" fmla="*/ 595312 h 604837"/>
                <a:gd name="connsiteX101" fmla="*/ 251223 w 937023"/>
                <a:gd name="connsiteY101" fmla="*/ 597693 h 604837"/>
                <a:gd name="connsiteX102" fmla="*/ 225029 w 937023"/>
                <a:gd name="connsiteY102" fmla="*/ 600075 h 604837"/>
                <a:gd name="connsiteX103" fmla="*/ 208360 w 937023"/>
                <a:gd name="connsiteY103" fmla="*/ 604837 h 604837"/>
                <a:gd name="connsiteX104" fmla="*/ 189310 w 937023"/>
                <a:gd name="connsiteY104" fmla="*/ 600075 h 604837"/>
                <a:gd name="connsiteX105" fmla="*/ 184548 w 937023"/>
                <a:gd name="connsiteY105" fmla="*/ 592931 h 604837"/>
                <a:gd name="connsiteX106" fmla="*/ 182166 w 937023"/>
                <a:gd name="connsiteY106" fmla="*/ 585787 h 604837"/>
                <a:gd name="connsiteX107" fmla="*/ 177404 w 937023"/>
                <a:gd name="connsiteY107" fmla="*/ 573881 h 604837"/>
                <a:gd name="connsiteX108" fmla="*/ 175023 w 937023"/>
                <a:gd name="connsiteY108" fmla="*/ 566737 h 604837"/>
                <a:gd name="connsiteX109" fmla="*/ 165498 w 937023"/>
                <a:gd name="connsiteY109" fmla="*/ 552450 h 604837"/>
                <a:gd name="connsiteX110" fmla="*/ 160735 w 937023"/>
                <a:gd name="connsiteY110" fmla="*/ 542925 h 604837"/>
                <a:gd name="connsiteX111" fmla="*/ 155973 w 937023"/>
                <a:gd name="connsiteY111" fmla="*/ 528637 h 604837"/>
                <a:gd name="connsiteX112" fmla="*/ 148829 w 937023"/>
                <a:gd name="connsiteY112" fmla="*/ 511968 h 604837"/>
                <a:gd name="connsiteX113" fmla="*/ 144066 w 937023"/>
                <a:gd name="connsiteY113" fmla="*/ 492918 h 604837"/>
                <a:gd name="connsiteX114" fmla="*/ 141685 w 937023"/>
                <a:gd name="connsiteY114" fmla="*/ 476250 h 604837"/>
                <a:gd name="connsiteX115" fmla="*/ 136923 w 937023"/>
                <a:gd name="connsiteY115" fmla="*/ 464343 h 604837"/>
                <a:gd name="connsiteX116" fmla="*/ 129779 w 937023"/>
                <a:gd name="connsiteY116" fmla="*/ 450056 h 604837"/>
                <a:gd name="connsiteX117" fmla="*/ 127398 w 937023"/>
                <a:gd name="connsiteY117" fmla="*/ 438150 h 604837"/>
                <a:gd name="connsiteX118" fmla="*/ 129779 w 937023"/>
                <a:gd name="connsiteY118" fmla="*/ 431006 h 604837"/>
                <a:gd name="connsiteX119" fmla="*/ 122635 w 937023"/>
                <a:gd name="connsiteY119" fmla="*/ 416718 h 604837"/>
                <a:gd name="connsiteX120" fmla="*/ 120254 w 937023"/>
                <a:gd name="connsiteY120" fmla="*/ 409575 h 604837"/>
                <a:gd name="connsiteX121" fmla="*/ 115491 w 937023"/>
                <a:gd name="connsiteY121" fmla="*/ 402431 h 604837"/>
                <a:gd name="connsiteX122" fmla="*/ 110729 w 937023"/>
                <a:gd name="connsiteY122" fmla="*/ 388143 h 604837"/>
                <a:gd name="connsiteX123" fmla="*/ 108348 w 937023"/>
                <a:gd name="connsiteY123" fmla="*/ 381000 h 604837"/>
                <a:gd name="connsiteX124" fmla="*/ 105966 w 937023"/>
                <a:gd name="connsiteY124" fmla="*/ 373856 h 604837"/>
                <a:gd name="connsiteX125" fmla="*/ 103585 w 937023"/>
                <a:gd name="connsiteY125" fmla="*/ 359568 h 604837"/>
                <a:gd name="connsiteX126" fmla="*/ 101204 w 937023"/>
                <a:gd name="connsiteY126" fmla="*/ 350043 h 604837"/>
                <a:gd name="connsiteX127" fmla="*/ 98823 w 937023"/>
                <a:gd name="connsiteY127" fmla="*/ 335756 h 604837"/>
                <a:gd name="connsiteX128" fmla="*/ 94060 w 937023"/>
                <a:gd name="connsiteY128" fmla="*/ 321468 h 604837"/>
                <a:gd name="connsiteX129" fmla="*/ 91679 w 937023"/>
                <a:gd name="connsiteY129" fmla="*/ 314325 h 604837"/>
                <a:gd name="connsiteX130" fmla="*/ 82154 w 937023"/>
                <a:gd name="connsiteY130" fmla="*/ 297656 h 604837"/>
                <a:gd name="connsiteX131" fmla="*/ 72629 w 937023"/>
                <a:gd name="connsiteY131" fmla="*/ 276225 h 604837"/>
                <a:gd name="connsiteX132" fmla="*/ 67866 w 937023"/>
                <a:gd name="connsiteY132" fmla="*/ 257175 h 604837"/>
                <a:gd name="connsiteX133" fmla="*/ 63104 w 937023"/>
                <a:gd name="connsiteY133" fmla="*/ 250031 h 604837"/>
                <a:gd name="connsiteX134" fmla="*/ 58341 w 937023"/>
                <a:gd name="connsiteY134" fmla="*/ 235743 h 604837"/>
                <a:gd name="connsiteX135" fmla="*/ 53579 w 937023"/>
                <a:gd name="connsiteY135" fmla="*/ 221456 h 604837"/>
                <a:gd name="connsiteX136" fmla="*/ 48816 w 937023"/>
                <a:gd name="connsiteY136" fmla="*/ 202406 h 604837"/>
                <a:gd name="connsiteX137" fmla="*/ 44054 w 937023"/>
                <a:gd name="connsiteY137" fmla="*/ 188118 h 604837"/>
                <a:gd name="connsiteX138" fmla="*/ 36910 w 937023"/>
                <a:gd name="connsiteY138" fmla="*/ 159543 h 604837"/>
                <a:gd name="connsiteX139" fmla="*/ 34529 w 937023"/>
                <a:gd name="connsiteY139" fmla="*/ 152400 h 604837"/>
                <a:gd name="connsiteX140" fmla="*/ 29766 w 937023"/>
                <a:gd name="connsiteY140" fmla="*/ 142875 h 604837"/>
                <a:gd name="connsiteX141" fmla="*/ 25004 w 937023"/>
                <a:gd name="connsiteY141" fmla="*/ 128587 h 604837"/>
                <a:gd name="connsiteX142" fmla="*/ 22623 w 937023"/>
                <a:gd name="connsiteY142" fmla="*/ 121443 h 604837"/>
                <a:gd name="connsiteX143" fmla="*/ 17860 w 937023"/>
                <a:gd name="connsiteY143" fmla="*/ 114300 h 604837"/>
                <a:gd name="connsiteX144" fmla="*/ 10716 w 937023"/>
                <a:gd name="connsiteY144" fmla="*/ 90487 h 604837"/>
                <a:gd name="connsiteX145" fmla="*/ 1191 w 937023"/>
                <a:gd name="connsiteY145" fmla="*/ 80962 h 604837"/>
                <a:gd name="connsiteX0" fmla="*/ 1191 w 937023"/>
                <a:gd name="connsiteY0" fmla="*/ 80962 h 604837"/>
                <a:gd name="connsiteX1" fmla="*/ 17860 w 937023"/>
                <a:gd name="connsiteY1" fmla="*/ 83343 h 604837"/>
                <a:gd name="connsiteX2" fmla="*/ 46435 w 937023"/>
                <a:gd name="connsiteY2" fmla="*/ 80962 h 604837"/>
                <a:gd name="connsiteX3" fmla="*/ 82154 w 937023"/>
                <a:gd name="connsiteY3" fmla="*/ 78581 h 604837"/>
                <a:gd name="connsiteX4" fmla="*/ 115491 w 937023"/>
                <a:gd name="connsiteY4" fmla="*/ 80962 h 604837"/>
                <a:gd name="connsiteX5" fmla="*/ 141685 w 937023"/>
                <a:gd name="connsiteY5" fmla="*/ 76200 h 604837"/>
                <a:gd name="connsiteX6" fmla="*/ 160735 w 937023"/>
                <a:gd name="connsiteY6" fmla="*/ 73818 h 604837"/>
                <a:gd name="connsiteX7" fmla="*/ 179785 w 937023"/>
                <a:gd name="connsiteY7" fmla="*/ 69056 h 604837"/>
                <a:gd name="connsiteX8" fmla="*/ 210741 w 937023"/>
                <a:gd name="connsiteY8" fmla="*/ 66675 h 604837"/>
                <a:gd name="connsiteX9" fmla="*/ 229791 w 937023"/>
                <a:gd name="connsiteY9" fmla="*/ 64293 h 604837"/>
                <a:gd name="connsiteX10" fmla="*/ 253604 w 937023"/>
                <a:gd name="connsiteY10" fmla="*/ 61912 h 604837"/>
                <a:gd name="connsiteX11" fmla="*/ 279798 w 937023"/>
                <a:gd name="connsiteY11" fmla="*/ 57150 h 604837"/>
                <a:gd name="connsiteX12" fmla="*/ 289323 w 937023"/>
                <a:gd name="connsiteY12" fmla="*/ 54768 h 604837"/>
                <a:gd name="connsiteX13" fmla="*/ 317898 w 937023"/>
                <a:gd name="connsiteY13" fmla="*/ 50006 h 604837"/>
                <a:gd name="connsiteX14" fmla="*/ 341710 w 937023"/>
                <a:gd name="connsiteY14" fmla="*/ 42862 h 604837"/>
                <a:gd name="connsiteX15" fmla="*/ 396479 w 937023"/>
                <a:gd name="connsiteY15" fmla="*/ 38100 h 604837"/>
                <a:gd name="connsiteX16" fmla="*/ 415529 w 937023"/>
                <a:gd name="connsiteY16" fmla="*/ 35718 h 604837"/>
                <a:gd name="connsiteX17" fmla="*/ 436960 w 937023"/>
                <a:gd name="connsiteY17" fmla="*/ 33337 h 604837"/>
                <a:gd name="connsiteX18" fmla="*/ 486966 w 937023"/>
                <a:gd name="connsiteY18" fmla="*/ 28575 h 604837"/>
                <a:gd name="connsiteX19" fmla="*/ 517923 w 937023"/>
                <a:gd name="connsiteY19" fmla="*/ 26193 h 604837"/>
                <a:gd name="connsiteX20" fmla="*/ 534591 w 937023"/>
                <a:gd name="connsiteY20" fmla="*/ 23812 h 604837"/>
                <a:gd name="connsiteX21" fmla="*/ 560785 w 937023"/>
                <a:gd name="connsiteY21" fmla="*/ 21431 h 604837"/>
                <a:gd name="connsiteX22" fmla="*/ 577454 w 937023"/>
                <a:gd name="connsiteY22" fmla="*/ 19050 h 604837"/>
                <a:gd name="connsiteX23" fmla="*/ 596504 w 937023"/>
                <a:gd name="connsiteY23" fmla="*/ 16668 h 604837"/>
                <a:gd name="connsiteX24" fmla="*/ 622698 w 937023"/>
                <a:gd name="connsiteY24" fmla="*/ 14287 h 604837"/>
                <a:gd name="connsiteX25" fmla="*/ 636985 w 937023"/>
                <a:gd name="connsiteY25" fmla="*/ 11906 h 604837"/>
                <a:gd name="connsiteX26" fmla="*/ 677466 w 937023"/>
                <a:gd name="connsiteY26" fmla="*/ 7143 h 604837"/>
                <a:gd name="connsiteX27" fmla="*/ 710804 w 937023"/>
                <a:gd name="connsiteY27" fmla="*/ 2381 h 604837"/>
                <a:gd name="connsiteX28" fmla="*/ 720329 w 937023"/>
                <a:gd name="connsiteY28" fmla="*/ 0 h 604837"/>
                <a:gd name="connsiteX29" fmla="*/ 727473 w 937023"/>
                <a:gd name="connsiteY29" fmla="*/ 2381 h 604837"/>
                <a:gd name="connsiteX30" fmla="*/ 732235 w 937023"/>
                <a:gd name="connsiteY30" fmla="*/ 9525 h 604837"/>
                <a:gd name="connsiteX31" fmla="*/ 739379 w 937023"/>
                <a:gd name="connsiteY31" fmla="*/ 14287 h 604837"/>
                <a:gd name="connsiteX32" fmla="*/ 744141 w 937023"/>
                <a:gd name="connsiteY32" fmla="*/ 21431 h 604837"/>
                <a:gd name="connsiteX33" fmla="*/ 746523 w 937023"/>
                <a:gd name="connsiteY33" fmla="*/ 30956 h 604837"/>
                <a:gd name="connsiteX34" fmla="*/ 751285 w 937023"/>
                <a:gd name="connsiteY34" fmla="*/ 54768 h 604837"/>
                <a:gd name="connsiteX35" fmla="*/ 753666 w 937023"/>
                <a:gd name="connsiteY35" fmla="*/ 64293 h 604837"/>
                <a:gd name="connsiteX36" fmla="*/ 763191 w 937023"/>
                <a:gd name="connsiteY36" fmla="*/ 78581 h 604837"/>
                <a:gd name="connsiteX37" fmla="*/ 770335 w 937023"/>
                <a:gd name="connsiteY37" fmla="*/ 92868 h 604837"/>
                <a:gd name="connsiteX38" fmla="*/ 772716 w 937023"/>
                <a:gd name="connsiteY38" fmla="*/ 102393 h 604837"/>
                <a:gd name="connsiteX39" fmla="*/ 782241 w 937023"/>
                <a:gd name="connsiteY39" fmla="*/ 123825 h 604837"/>
                <a:gd name="connsiteX40" fmla="*/ 784623 w 937023"/>
                <a:gd name="connsiteY40" fmla="*/ 135731 h 604837"/>
                <a:gd name="connsiteX41" fmla="*/ 789385 w 937023"/>
                <a:gd name="connsiteY41" fmla="*/ 157162 h 604837"/>
                <a:gd name="connsiteX42" fmla="*/ 796529 w 937023"/>
                <a:gd name="connsiteY42" fmla="*/ 185737 h 604837"/>
                <a:gd name="connsiteX43" fmla="*/ 806054 w 937023"/>
                <a:gd name="connsiteY43" fmla="*/ 202406 h 604837"/>
                <a:gd name="connsiteX44" fmla="*/ 813198 w 937023"/>
                <a:gd name="connsiteY44" fmla="*/ 209550 h 604837"/>
                <a:gd name="connsiteX45" fmla="*/ 822723 w 937023"/>
                <a:gd name="connsiteY45" fmla="*/ 223837 h 604837"/>
                <a:gd name="connsiteX46" fmla="*/ 829866 w 937023"/>
                <a:gd name="connsiteY46" fmla="*/ 245268 h 604837"/>
                <a:gd name="connsiteX47" fmla="*/ 832248 w 937023"/>
                <a:gd name="connsiteY47" fmla="*/ 252412 h 604837"/>
                <a:gd name="connsiteX48" fmla="*/ 834629 w 937023"/>
                <a:gd name="connsiteY48" fmla="*/ 261937 h 604837"/>
                <a:gd name="connsiteX49" fmla="*/ 837010 w 937023"/>
                <a:gd name="connsiteY49" fmla="*/ 276225 h 604837"/>
                <a:gd name="connsiteX50" fmla="*/ 841773 w 937023"/>
                <a:gd name="connsiteY50" fmla="*/ 283368 h 604837"/>
                <a:gd name="connsiteX51" fmla="*/ 851298 w 937023"/>
                <a:gd name="connsiteY51" fmla="*/ 304800 h 604837"/>
                <a:gd name="connsiteX52" fmla="*/ 858441 w 937023"/>
                <a:gd name="connsiteY52" fmla="*/ 319087 h 604837"/>
                <a:gd name="connsiteX53" fmla="*/ 865585 w 937023"/>
                <a:gd name="connsiteY53" fmla="*/ 335756 h 604837"/>
                <a:gd name="connsiteX54" fmla="*/ 877491 w 937023"/>
                <a:gd name="connsiteY54" fmla="*/ 350043 h 604837"/>
                <a:gd name="connsiteX55" fmla="*/ 887016 w 937023"/>
                <a:gd name="connsiteY55" fmla="*/ 371475 h 604837"/>
                <a:gd name="connsiteX56" fmla="*/ 894160 w 937023"/>
                <a:gd name="connsiteY56" fmla="*/ 376237 h 604837"/>
                <a:gd name="connsiteX57" fmla="*/ 896541 w 937023"/>
                <a:gd name="connsiteY57" fmla="*/ 383381 h 604837"/>
                <a:gd name="connsiteX58" fmla="*/ 910829 w 937023"/>
                <a:gd name="connsiteY58" fmla="*/ 404812 h 604837"/>
                <a:gd name="connsiteX59" fmla="*/ 915591 w 937023"/>
                <a:gd name="connsiteY59" fmla="*/ 411956 h 604837"/>
                <a:gd name="connsiteX60" fmla="*/ 920354 w 937023"/>
                <a:gd name="connsiteY60" fmla="*/ 419100 h 604837"/>
                <a:gd name="connsiteX61" fmla="*/ 927498 w 937023"/>
                <a:gd name="connsiteY61" fmla="*/ 442912 h 604837"/>
                <a:gd name="connsiteX62" fmla="*/ 937023 w 937023"/>
                <a:gd name="connsiteY62" fmla="*/ 461962 h 604837"/>
                <a:gd name="connsiteX63" fmla="*/ 934641 w 937023"/>
                <a:gd name="connsiteY63" fmla="*/ 476250 h 604837"/>
                <a:gd name="connsiteX64" fmla="*/ 927498 w 937023"/>
                <a:gd name="connsiteY64" fmla="*/ 481012 h 604837"/>
                <a:gd name="connsiteX65" fmla="*/ 908448 w 937023"/>
                <a:gd name="connsiteY65" fmla="*/ 485775 h 604837"/>
                <a:gd name="connsiteX66" fmla="*/ 887016 w 937023"/>
                <a:gd name="connsiteY66" fmla="*/ 492918 h 604837"/>
                <a:gd name="connsiteX67" fmla="*/ 879873 w 937023"/>
                <a:gd name="connsiteY67" fmla="*/ 495300 h 604837"/>
                <a:gd name="connsiteX68" fmla="*/ 860823 w 937023"/>
                <a:gd name="connsiteY68" fmla="*/ 497681 h 604837"/>
                <a:gd name="connsiteX69" fmla="*/ 837010 w 937023"/>
                <a:gd name="connsiteY69" fmla="*/ 500062 h 604837"/>
                <a:gd name="connsiteX70" fmla="*/ 808435 w 937023"/>
                <a:gd name="connsiteY70" fmla="*/ 504825 h 604837"/>
                <a:gd name="connsiteX71" fmla="*/ 791766 w 937023"/>
                <a:gd name="connsiteY71" fmla="*/ 507206 h 604837"/>
                <a:gd name="connsiteX72" fmla="*/ 779860 w 937023"/>
                <a:gd name="connsiteY72" fmla="*/ 509587 h 604837"/>
                <a:gd name="connsiteX73" fmla="*/ 765573 w 937023"/>
                <a:gd name="connsiteY73" fmla="*/ 511968 h 604837"/>
                <a:gd name="connsiteX74" fmla="*/ 753666 w 937023"/>
                <a:gd name="connsiteY74" fmla="*/ 514350 h 604837"/>
                <a:gd name="connsiteX75" fmla="*/ 746523 w 937023"/>
                <a:gd name="connsiteY75" fmla="*/ 516731 h 604837"/>
                <a:gd name="connsiteX76" fmla="*/ 729854 w 937023"/>
                <a:gd name="connsiteY76" fmla="*/ 519112 h 604837"/>
                <a:gd name="connsiteX77" fmla="*/ 720329 w 937023"/>
                <a:gd name="connsiteY77" fmla="*/ 521493 h 604837"/>
                <a:gd name="connsiteX78" fmla="*/ 703660 w 937023"/>
                <a:gd name="connsiteY78" fmla="*/ 523875 h 604837"/>
                <a:gd name="connsiteX79" fmla="*/ 689373 w 937023"/>
                <a:gd name="connsiteY79" fmla="*/ 526256 h 604837"/>
                <a:gd name="connsiteX80" fmla="*/ 641748 w 937023"/>
                <a:gd name="connsiteY80" fmla="*/ 528637 h 604837"/>
                <a:gd name="connsiteX81" fmla="*/ 629841 w 937023"/>
                <a:gd name="connsiteY81" fmla="*/ 531018 h 604837"/>
                <a:gd name="connsiteX82" fmla="*/ 579835 w 937023"/>
                <a:gd name="connsiteY82" fmla="*/ 535781 h 604837"/>
                <a:gd name="connsiteX83" fmla="*/ 570310 w 937023"/>
                <a:gd name="connsiteY83" fmla="*/ 538162 h 604837"/>
                <a:gd name="connsiteX84" fmla="*/ 515541 w 937023"/>
                <a:gd name="connsiteY84" fmla="*/ 542925 h 604837"/>
                <a:gd name="connsiteX85" fmla="*/ 506016 w 937023"/>
                <a:gd name="connsiteY85" fmla="*/ 545306 h 604837"/>
                <a:gd name="connsiteX86" fmla="*/ 498873 w 937023"/>
                <a:gd name="connsiteY86" fmla="*/ 547687 h 604837"/>
                <a:gd name="connsiteX87" fmla="*/ 477441 w 937023"/>
                <a:gd name="connsiteY87" fmla="*/ 550068 h 604837"/>
                <a:gd name="connsiteX88" fmla="*/ 460773 w 937023"/>
                <a:gd name="connsiteY88" fmla="*/ 554831 h 604837"/>
                <a:gd name="connsiteX89" fmla="*/ 451248 w 937023"/>
                <a:gd name="connsiteY89" fmla="*/ 557212 h 604837"/>
                <a:gd name="connsiteX90" fmla="*/ 439341 w 937023"/>
                <a:gd name="connsiteY90" fmla="*/ 561975 h 604837"/>
                <a:gd name="connsiteX91" fmla="*/ 413148 w 937023"/>
                <a:gd name="connsiteY91" fmla="*/ 564356 h 604837"/>
                <a:gd name="connsiteX92" fmla="*/ 398860 w 937023"/>
                <a:gd name="connsiteY92" fmla="*/ 566737 h 604837"/>
                <a:gd name="connsiteX93" fmla="*/ 391716 w 937023"/>
                <a:gd name="connsiteY93" fmla="*/ 569118 h 604837"/>
                <a:gd name="connsiteX94" fmla="*/ 353616 w 937023"/>
                <a:gd name="connsiteY94" fmla="*/ 573881 h 604837"/>
                <a:gd name="connsiteX95" fmla="*/ 341710 w 937023"/>
                <a:gd name="connsiteY95" fmla="*/ 576262 h 604837"/>
                <a:gd name="connsiteX96" fmla="*/ 320279 w 937023"/>
                <a:gd name="connsiteY96" fmla="*/ 581025 h 604837"/>
                <a:gd name="connsiteX97" fmla="*/ 303610 w 937023"/>
                <a:gd name="connsiteY97" fmla="*/ 583406 h 604837"/>
                <a:gd name="connsiteX98" fmla="*/ 286941 w 937023"/>
                <a:gd name="connsiteY98" fmla="*/ 588168 h 604837"/>
                <a:gd name="connsiteX99" fmla="*/ 270273 w 937023"/>
                <a:gd name="connsiteY99" fmla="*/ 592931 h 604837"/>
                <a:gd name="connsiteX100" fmla="*/ 258366 w 937023"/>
                <a:gd name="connsiteY100" fmla="*/ 595312 h 604837"/>
                <a:gd name="connsiteX101" fmla="*/ 251223 w 937023"/>
                <a:gd name="connsiteY101" fmla="*/ 597693 h 604837"/>
                <a:gd name="connsiteX102" fmla="*/ 225029 w 937023"/>
                <a:gd name="connsiteY102" fmla="*/ 600075 h 604837"/>
                <a:gd name="connsiteX103" fmla="*/ 208360 w 937023"/>
                <a:gd name="connsiteY103" fmla="*/ 604837 h 604837"/>
                <a:gd name="connsiteX104" fmla="*/ 189310 w 937023"/>
                <a:gd name="connsiteY104" fmla="*/ 600075 h 604837"/>
                <a:gd name="connsiteX105" fmla="*/ 184548 w 937023"/>
                <a:gd name="connsiteY105" fmla="*/ 592931 h 604837"/>
                <a:gd name="connsiteX106" fmla="*/ 182166 w 937023"/>
                <a:gd name="connsiteY106" fmla="*/ 585787 h 604837"/>
                <a:gd name="connsiteX107" fmla="*/ 177404 w 937023"/>
                <a:gd name="connsiteY107" fmla="*/ 573881 h 604837"/>
                <a:gd name="connsiteX108" fmla="*/ 175023 w 937023"/>
                <a:gd name="connsiteY108" fmla="*/ 566737 h 604837"/>
                <a:gd name="connsiteX109" fmla="*/ 165498 w 937023"/>
                <a:gd name="connsiteY109" fmla="*/ 552450 h 604837"/>
                <a:gd name="connsiteX110" fmla="*/ 160735 w 937023"/>
                <a:gd name="connsiteY110" fmla="*/ 542925 h 604837"/>
                <a:gd name="connsiteX111" fmla="*/ 155973 w 937023"/>
                <a:gd name="connsiteY111" fmla="*/ 528637 h 604837"/>
                <a:gd name="connsiteX112" fmla="*/ 148829 w 937023"/>
                <a:gd name="connsiteY112" fmla="*/ 511968 h 604837"/>
                <a:gd name="connsiteX113" fmla="*/ 144066 w 937023"/>
                <a:gd name="connsiteY113" fmla="*/ 492918 h 604837"/>
                <a:gd name="connsiteX114" fmla="*/ 141685 w 937023"/>
                <a:gd name="connsiteY114" fmla="*/ 476250 h 604837"/>
                <a:gd name="connsiteX115" fmla="*/ 136923 w 937023"/>
                <a:gd name="connsiteY115" fmla="*/ 464343 h 604837"/>
                <a:gd name="connsiteX116" fmla="*/ 129779 w 937023"/>
                <a:gd name="connsiteY116" fmla="*/ 450056 h 604837"/>
                <a:gd name="connsiteX117" fmla="*/ 127398 w 937023"/>
                <a:gd name="connsiteY117" fmla="*/ 438150 h 604837"/>
                <a:gd name="connsiteX118" fmla="*/ 129779 w 937023"/>
                <a:gd name="connsiteY118" fmla="*/ 431006 h 604837"/>
                <a:gd name="connsiteX119" fmla="*/ 122635 w 937023"/>
                <a:gd name="connsiteY119" fmla="*/ 416718 h 604837"/>
                <a:gd name="connsiteX120" fmla="*/ 120254 w 937023"/>
                <a:gd name="connsiteY120" fmla="*/ 409575 h 604837"/>
                <a:gd name="connsiteX121" fmla="*/ 115491 w 937023"/>
                <a:gd name="connsiteY121" fmla="*/ 402431 h 604837"/>
                <a:gd name="connsiteX122" fmla="*/ 110729 w 937023"/>
                <a:gd name="connsiteY122" fmla="*/ 388143 h 604837"/>
                <a:gd name="connsiteX123" fmla="*/ 108348 w 937023"/>
                <a:gd name="connsiteY123" fmla="*/ 381000 h 604837"/>
                <a:gd name="connsiteX124" fmla="*/ 105966 w 937023"/>
                <a:gd name="connsiteY124" fmla="*/ 373856 h 604837"/>
                <a:gd name="connsiteX125" fmla="*/ 103585 w 937023"/>
                <a:gd name="connsiteY125" fmla="*/ 359568 h 604837"/>
                <a:gd name="connsiteX126" fmla="*/ 101204 w 937023"/>
                <a:gd name="connsiteY126" fmla="*/ 350043 h 604837"/>
                <a:gd name="connsiteX127" fmla="*/ 98823 w 937023"/>
                <a:gd name="connsiteY127" fmla="*/ 335756 h 604837"/>
                <a:gd name="connsiteX128" fmla="*/ 94060 w 937023"/>
                <a:gd name="connsiteY128" fmla="*/ 321468 h 604837"/>
                <a:gd name="connsiteX129" fmla="*/ 91679 w 937023"/>
                <a:gd name="connsiteY129" fmla="*/ 314325 h 604837"/>
                <a:gd name="connsiteX130" fmla="*/ 82154 w 937023"/>
                <a:gd name="connsiteY130" fmla="*/ 297656 h 604837"/>
                <a:gd name="connsiteX131" fmla="*/ 72629 w 937023"/>
                <a:gd name="connsiteY131" fmla="*/ 276225 h 604837"/>
                <a:gd name="connsiteX132" fmla="*/ 67866 w 937023"/>
                <a:gd name="connsiteY132" fmla="*/ 257175 h 604837"/>
                <a:gd name="connsiteX133" fmla="*/ 63104 w 937023"/>
                <a:gd name="connsiteY133" fmla="*/ 250031 h 604837"/>
                <a:gd name="connsiteX134" fmla="*/ 58341 w 937023"/>
                <a:gd name="connsiteY134" fmla="*/ 235743 h 604837"/>
                <a:gd name="connsiteX135" fmla="*/ 53579 w 937023"/>
                <a:gd name="connsiteY135" fmla="*/ 221456 h 604837"/>
                <a:gd name="connsiteX136" fmla="*/ 48816 w 937023"/>
                <a:gd name="connsiteY136" fmla="*/ 202406 h 604837"/>
                <a:gd name="connsiteX137" fmla="*/ 44054 w 937023"/>
                <a:gd name="connsiteY137" fmla="*/ 188118 h 604837"/>
                <a:gd name="connsiteX138" fmla="*/ 36910 w 937023"/>
                <a:gd name="connsiteY138" fmla="*/ 159543 h 604837"/>
                <a:gd name="connsiteX139" fmla="*/ 34529 w 937023"/>
                <a:gd name="connsiteY139" fmla="*/ 152400 h 604837"/>
                <a:gd name="connsiteX140" fmla="*/ 29766 w 937023"/>
                <a:gd name="connsiteY140" fmla="*/ 142875 h 604837"/>
                <a:gd name="connsiteX141" fmla="*/ 25004 w 937023"/>
                <a:gd name="connsiteY141" fmla="*/ 128587 h 604837"/>
                <a:gd name="connsiteX142" fmla="*/ 22623 w 937023"/>
                <a:gd name="connsiteY142" fmla="*/ 121443 h 604837"/>
                <a:gd name="connsiteX143" fmla="*/ 17860 w 937023"/>
                <a:gd name="connsiteY143" fmla="*/ 114300 h 604837"/>
                <a:gd name="connsiteX144" fmla="*/ 10716 w 937023"/>
                <a:gd name="connsiteY144" fmla="*/ 90487 h 604837"/>
                <a:gd name="connsiteX145" fmla="*/ 1191 w 937023"/>
                <a:gd name="connsiteY145" fmla="*/ 80962 h 604837"/>
                <a:gd name="connsiteX0" fmla="*/ 1191 w 937023"/>
                <a:gd name="connsiteY0" fmla="*/ 80962 h 604837"/>
                <a:gd name="connsiteX1" fmla="*/ 17860 w 937023"/>
                <a:gd name="connsiteY1" fmla="*/ 83343 h 604837"/>
                <a:gd name="connsiteX2" fmla="*/ 46435 w 937023"/>
                <a:gd name="connsiteY2" fmla="*/ 80962 h 604837"/>
                <a:gd name="connsiteX3" fmla="*/ 82154 w 937023"/>
                <a:gd name="connsiteY3" fmla="*/ 78581 h 604837"/>
                <a:gd name="connsiteX4" fmla="*/ 115491 w 937023"/>
                <a:gd name="connsiteY4" fmla="*/ 80962 h 604837"/>
                <a:gd name="connsiteX5" fmla="*/ 141685 w 937023"/>
                <a:gd name="connsiteY5" fmla="*/ 76200 h 604837"/>
                <a:gd name="connsiteX6" fmla="*/ 160735 w 937023"/>
                <a:gd name="connsiteY6" fmla="*/ 73818 h 604837"/>
                <a:gd name="connsiteX7" fmla="*/ 179785 w 937023"/>
                <a:gd name="connsiteY7" fmla="*/ 69056 h 604837"/>
                <a:gd name="connsiteX8" fmla="*/ 210741 w 937023"/>
                <a:gd name="connsiteY8" fmla="*/ 66675 h 604837"/>
                <a:gd name="connsiteX9" fmla="*/ 229791 w 937023"/>
                <a:gd name="connsiteY9" fmla="*/ 64293 h 604837"/>
                <a:gd name="connsiteX10" fmla="*/ 253604 w 937023"/>
                <a:gd name="connsiteY10" fmla="*/ 61912 h 604837"/>
                <a:gd name="connsiteX11" fmla="*/ 279798 w 937023"/>
                <a:gd name="connsiteY11" fmla="*/ 57150 h 604837"/>
                <a:gd name="connsiteX12" fmla="*/ 289323 w 937023"/>
                <a:gd name="connsiteY12" fmla="*/ 54768 h 604837"/>
                <a:gd name="connsiteX13" fmla="*/ 317898 w 937023"/>
                <a:gd name="connsiteY13" fmla="*/ 50006 h 604837"/>
                <a:gd name="connsiteX14" fmla="*/ 341710 w 937023"/>
                <a:gd name="connsiteY14" fmla="*/ 42862 h 604837"/>
                <a:gd name="connsiteX15" fmla="*/ 396479 w 937023"/>
                <a:gd name="connsiteY15" fmla="*/ 38100 h 604837"/>
                <a:gd name="connsiteX16" fmla="*/ 415529 w 937023"/>
                <a:gd name="connsiteY16" fmla="*/ 35718 h 604837"/>
                <a:gd name="connsiteX17" fmla="*/ 436960 w 937023"/>
                <a:gd name="connsiteY17" fmla="*/ 33337 h 604837"/>
                <a:gd name="connsiteX18" fmla="*/ 486966 w 937023"/>
                <a:gd name="connsiteY18" fmla="*/ 28575 h 604837"/>
                <a:gd name="connsiteX19" fmla="*/ 517923 w 937023"/>
                <a:gd name="connsiteY19" fmla="*/ 26193 h 604837"/>
                <a:gd name="connsiteX20" fmla="*/ 534591 w 937023"/>
                <a:gd name="connsiteY20" fmla="*/ 23812 h 604837"/>
                <a:gd name="connsiteX21" fmla="*/ 560785 w 937023"/>
                <a:gd name="connsiteY21" fmla="*/ 21431 h 604837"/>
                <a:gd name="connsiteX22" fmla="*/ 577454 w 937023"/>
                <a:gd name="connsiteY22" fmla="*/ 19050 h 604837"/>
                <a:gd name="connsiteX23" fmla="*/ 596504 w 937023"/>
                <a:gd name="connsiteY23" fmla="*/ 16668 h 604837"/>
                <a:gd name="connsiteX24" fmla="*/ 622698 w 937023"/>
                <a:gd name="connsiteY24" fmla="*/ 14287 h 604837"/>
                <a:gd name="connsiteX25" fmla="*/ 636985 w 937023"/>
                <a:gd name="connsiteY25" fmla="*/ 11906 h 604837"/>
                <a:gd name="connsiteX26" fmla="*/ 677466 w 937023"/>
                <a:gd name="connsiteY26" fmla="*/ 7143 h 604837"/>
                <a:gd name="connsiteX27" fmla="*/ 710804 w 937023"/>
                <a:gd name="connsiteY27" fmla="*/ 2381 h 604837"/>
                <a:gd name="connsiteX28" fmla="*/ 720329 w 937023"/>
                <a:gd name="connsiteY28" fmla="*/ 0 h 604837"/>
                <a:gd name="connsiteX29" fmla="*/ 727473 w 937023"/>
                <a:gd name="connsiteY29" fmla="*/ 2381 h 604837"/>
                <a:gd name="connsiteX30" fmla="*/ 732235 w 937023"/>
                <a:gd name="connsiteY30" fmla="*/ 9525 h 604837"/>
                <a:gd name="connsiteX31" fmla="*/ 739379 w 937023"/>
                <a:gd name="connsiteY31" fmla="*/ 14287 h 604837"/>
                <a:gd name="connsiteX32" fmla="*/ 744141 w 937023"/>
                <a:gd name="connsiteY32" fmla="*/ 21431 h 604837"/>
                <a:gd name="connsiteX33" fmla="*/ 746523 w 937023"/>
                <a:gd name="connsiteY33" fmla="*/ 30956 h 604837"/>
                <a:gd name="connsiteX34" fmla="*/ 751285 w 937023"/>
                <a:gd name="connsiteY34" fmla="*/ 54768 h 604837"/>
                <a:gd name="connsiteX35" fmla="*/ 753666 w 937023"/>
                <a:gd name="connsiteY35" fmla="*/ 64293 h 604837"/>
                <a:gd name="connsiteX36" fmla="*/ 763191 w 937023"/>
                <a:gd name="connsiteY36" fmla="*/ 78581 h 604837"/>
                <a:gd name="connsiteX37" fmla="*/ 770335 w 937023"/>
                <a:gd name="connsiteY37" fmla="*/ 92868 h 604837"/>
                <a:gd name="connsiteX38" fmla="*/ 772716 w 937023"/>
                <a:gd name="connsiteY38" fmla="*/ 102393 h 604837"/>
                <a:gd name="connsiteX39" fmla="*/ 782241 w 937023"/>
                <a:gd name="connsiteY39" fmla="*/ 123825 h 604837"/>
                <a:gd name="connsiteX40" fmla="*/ 784623 w 937023"/>
                <a:gd name="connsiteY40" fmla="*/ 135731 h 604837"/>
                <a:gd name="connsiteX41" fmla="*/ 789385 w 937023"/>
                <a:gd name="connsiteY41" fmla="*/ 157162 h 604837"/>
                <a:gd name="connsiteX42" fmla="*/ 796529 w 937023"/>
                <a:gd name="connsiteY42" fmla="*/ 185737 h 604837"/>
                <a:gd name="connsiteX43" fmla="*/ 806054 w 937023"/>
                <a:gd name="connsiteY43" fmla="*/ 202406 h 604837"/>
                <a:gd name="connsiteX44" fmla="*/ 813198 w 937023"/>
                <a:gd name="connsiteY44" fmla="*/ 209550 h 604837"/>
                <a:gd name="connsiteX45" fmla="*/ 822723 w 937023"/>
                <a:gd name="connsiteY45" fmla="*/ 223837 h 604837"/>
                <a:gd name="connsiteX46" fmla="*/ 829866 w 937023"/>
                <a:gd name="connsiteY46" fmla="*/ 245268 h 604837"/>
                <a:gd name="connsiteX47" fmla="*/ 832248 w 937023"/>
                <a:gd name="connsiteY47" fmla="*/ 252412 h 604837"/>
                <a:gd name="connsiteX48" fmla="*/ 834629 w 937023"/>
                <a:gd name="connsiteY48" fmla="*/ 261937 h 604837"/>
                <a:gd name="connsiteX49" fmla="*/ 837010 w 937023"/>
                <a:gd name="connsiteY49" fmla="*/ 276225 h 604837"/>
                <a:gd name="connsiteX50" fmla="*/ 841773 w 937023"/>
                <a:gd name="connsiteY50" fmla="*/ 283368 h 604837"/>
                <a:gd name="connsiteX51" fmla="*/ 851298 w 937023"/>
                <a:gd name="connsiteY51" fmla="*/ 304800 h 604837"/>
                <a:gd name="connsiteX52" fmla="*/ 858441 w 937023"/>
                <a:gd name="connsiteY52" fmla="*/ 319087 h 604837"/>
                <a:gd name="connsiteX53" fmla="*/ 865585 w 937023"/>
                <a:gd name="connsiteY53" fmla="*/ 335756 h 604837"/>
                <a:gd name="connsiteX54" fmla="*/ 877491 w 937023"/>
                <a:gd name="connsiteY54" fmla="*/ 350043 h 604837"/>
                <a:gd name="connsiteX55" fmla="*/ 887016 w 937023"/>
                <a:gd name="connsiteY55" fmla="*/ 371475 h 604837"/>
                <a:gd name="connsiteX56" fmla="*/ 894160 w 937023"/>
                <a:gd name="connsiteY56" fmla="*/ 376237 h 604837"/>
                <a:gd name="connsiteX57" fmla="*/ 896541 w 937023"/>
                <a:gd name="connsiteY57" fmla="*/ 383381 h 604837"/>
                <a:gd name="connsiteX58" fmla="*/ 910829 w 937023"/>
                <a:gd name="connsiteY58" fmla="*/ 404812 h 604837"/>
                <a:gd name="connsiteX59" fmla="*/ 915591 w 937023"/>
                <a:gd name="connsiteY59" fmla="*/ 411956 h 604837"/>
                <a:gd name="connsiteX60" fmla="*/ 920354 w 937023"/>
                <a:gd name="connsiteY60" fmla="*/ 419100 h 604837"/>
                <a:gd name="connsiteX61" fmla="*/ 927498 w 937023"/>
                <a:gd name="connsiteY61" fmla="*/ 442912 h 604837"/>
                <a:gd name="connsiteX62" fmla="*/ 937023 w 937023"/>
                <a:gd name="connsiteY62" fmla="*/ 461962 h 604837"/>
                <a:gd name="connsiteX63" fmla="*/ 934641 w 937023"/>
                <a:gd name="connsiteY63" fmla="*/ 476250 h 604837"/>
                <a:gd name="connsiteX64" fmla="*/ 927498 w 937023"/>
                <a:gd name="connsiteY64" fmla="*/ 481012 h 604837"/>
                <a:gd name="connsiteX65" fmla="*/ 908448 w 937023"/>
                <a:gd name="connsiteY65" fmla="*/ 485775 h 604837"/>
                <a:gd name="connsiteX66" fmla="*/ 887016 w 937023"/>
                <a:gd name="connsiteY66" fmla="*/ 492918 h 604837"/>
                <a:gd name="connsiteX67" fmla="*/ 879873 w 937023"/>
                <a:gd name="connsiteY67" fmla="*/ 495300 h 604837"/>
                <a:gd name="connsiteX68" fmla="*/ 860823 w 937023"/>
                <a:gd name="connsiteY68" fmla="*/ 497681 h 604837"/>
                <a:gd name="connsiteX69" fmla="*/ 837010 w 937023"/>
                <a:gd name="connsiteY69" fmla="*/ 500062 h 604837"/>
                <a:gd name="connsiteX70" fmla="*/ 808435 w 937023"/>
                <a:gd name="connsiteY70" fmla="*/ 504825 h 604837"/>
                <a:gd name="connsiteX71" fmla="*/ 791766 w 937023"/>
                <a:gd name="connsiteY71" fmla="*/ 507206 h 604837"/>
                <a:gd name="connsiteX72" fmla="*/ 779860 w 937023"/>
                <a:gd name="connsiteY72" fmla="*/ 509587 h 604837"/>
                <a:gd name="connsiteX73" fmla="*/ 765573 w 937023"/>
                <a:gd name="connsiteY73" fmla="*/ 511968 h 604837"/>
                <a:gd name="connsiteX74" fmla="*/ 753666 w 937023"/>
                <a:gd name="connsiteY74" fmla="*/ 514350 h 604837"/>
                <a:gd name="connsiteX75" fmla="*/ 746523 w 937023"/>
                <a:gd name="connsiteY75" fmla="*/ 516731 h 604837"/>
                <a:gd name="connsiteX76" fmla="*/ 729854 w 937023"/>
                <a:gd name="connsiteY76" fmla="*/ 519112 h 604837"/>
                <a:gd name="connsiteX77" fmla="*/ 720329 w 937023"/>
                <a:gd name="connsiteY77" fmla="*/ 521493 h 604837"/>
                <a:gd name="connsiteX78" fmla="*/ 703660 w 937023"/>
                <a:gd name="connsiteY78" fmla="*/ 523875 h 604837"/>
                <a:gd name="connsiteX79" fmla="*/ 689373 w 937023"/>
                <a:gd name="connsiteY79" fmla="*/ 526256 h 604837"/>
                <a:gd name="connsiteX80" fmla="*/ 641748 w 937023"/>
                <a:gd name="connsiteY80" fmla="*/ 528637 h 604837"/>
                <a:gd name="connsiteX81" fmla="*/ 629841 w 937023"/>
                <a:gd name="connsiteY81" fmla="*/ 531018 h 604837"/>
                <a:gd name="connsiteX82" fmla="*/ 579835 w 937023"/>
                <a:gd name="connsiteY82" fmla="*/ 535781 h 604837"/>
                <a:gd name="connsiteX83" fmla="*/ 570310 w 937023"/>
                <a:gd name="connsiteY83" fmla="*/ 538162 h 604837"/>
                <a:gd name="connsiteX84" fmla="*/ 515541 w 937023"/>
                <a:gd name="connsiteY84" fmla="*/ 542925 h 604837"/>
                <a:gd name="connsiteX85" fmla="*/ 506016 w 937023"/>
                <a:gd name="connsiteY85" fmla="*/ 545306 h 604837"/>
                <a:gd name="connsiteX86" fmla="*/ 498873 w 937023"/>
                <a:gd name="connsiteY86" fmla="*/ 547687 h 604837"/>
                <a:gd name="connsiteX87" fmla="*/ 477441 w 937023"/>
                <a:gd name="connsiteY87" fmla="*/ 550068 h 604837"/>
                <a:gd name="connsiteX88" fmla="*/ 460773 w 937023"/>
                <a:gd name="connsiteY88" fmla="*/ 554831 h 604837"/>
                <a:gd name="connsiteX89" fmla="*/ 451248 w 937023"/>
                <a:gd name="connsiteY89" fmla="*/ 557212 h 604837"/>
                <a:gd name="connsiteX90" fmla="*/ 439341 w 937023"/>
                <a:gd name="connsiteY90" fmla="*/ 561975 h 604837"/>
                <a:gd name="connsiteX91" fmla="*/ 413148 w 937023"/>
                <a:gd name="connsiteY91" fmla="*/ 564356 h 604837"/>
                <a:gd name="connsiteX92" fmla="*/ 398860 w 937023"/>
                <a:gd name="connsiteY92" fmla="*/ 566737 h 604837"/>
                <a:gd name="connsiteX93" fmla="*/ 391716 w 937023"/>
                <a:gd name="connsiteY93" fmla="*/ 569118 h 604837"/>
                <a:gd name="connsiteX94" fmla="*/ 353616 w 937023"/>
                <a:gd name="connsiteY94" fmla="*/ 573881 h 604837"/>
                <a:gd name="connsiteX95" fmla="*/ 341710 w 937023"/>
                <a:gd name="connsiteY95" fmla="*/ 576262 h 604837"/>
                <a:gd name="connsiteX96" fmla="*/ 320279 w 937023"/>
                <a:gd name="connsiteY96" fmla="*/ 581025 h 604837"/>
                <a:gd name="connsiteX97" fmla="*/ 303610 w 937023"/>
                <a:gd name="connsiteY97" fmla="*/ 583406 h 604837"/>
                <a:gd name="connsiteX98" fmla="*/ 286941 w 937023"/>
                <a:gd name="connsiteY98" fmla="*/ 588168 h 604837"/>
                <a:gd name="connsiteX99" fmla="*/ 270273 w 937023"/>
                <a:gd name="connsiteY99" fmla="*/ 592931 h 604837"/>
                <a:gd name="connsiteX100" fmla="*/ 258366 w 937023"/>
                <a:gd name="connsiteY100" fmla="*/ 595312 h 604837"/>
                <a:gd name="connsiteX101" fmla="*/ 251223 w 937023"/>
                <a:gd name="connsiteY101" fmla="*/ 597693 h 604837"/>
                <a:gd name="connsiteX102" fmla="*/ 225029 w 937023"/>
                <a:gd name="connsiteY102" fmla="*/ 600075 h 604837"/>
                <a:gd name="connsiteX103" fmla="*/ 208360 w 937023"/>
                <a:gd name="connsiteY103" fmla="*/ 604837 h 604837"/>
                <a:gd name="connsiteX104" fmla="*/ 189310 w 937023"/>
                <a:gd name="connsiteY104" fmla="*/ 600075 h 604837"/>
                <a:gd name="connsiteX105" fmla="*/ 184548 w 937023"/>
                <a:gd name="connsiteY105" fmla="*/ 592931 h 604837"/>
                <a:gd name="connsiteX106" fmla="*/ 182166 w 937023"/>
                <a:gd name="connsiteY106" fmla="*/ 585787 h 604837"/>
                <a:gd name="connsiteX107" fmla="*/ 177404 w 937023"/>
                <a:gd name="connsiteY107" fmla="*/ 573881 h 604837"/>
                <a:gd name="connsiteX108" fmla="*/ 175023 w 937023"/>
                <a:gd name="connsiteY108" fmla="*/ 566737 h 604837"/>
                <a:gd name="connsiteX109" fmla="*/ 165498 w 937023"/>
                <a:gd name="connsiteY109" fmla="*/ 552450 h 604837"/>
                <a:gd name="connsiteX110" fmla="*/ 160735 w 937023"/>
                <a:gd name="connsiteY110" fmla="*/ 542925 h 604837"/>
                <a:gd name="connsiteX111" fmla="*/ 155973 w 937023"/>
                <a:gd name="connsiteY111" fmla="*/ 528637 h 604837"/>
                <a:gd name="connsiteX112" fmla="*/ 148829 w 937023"/>
                <a:gd name="connsiteY112" fmla="*/ 511968 h 604837"/>
                <a:gd name="connsiteX113" fmla="*/ 144066 w 937023"/>
                <a:gd name="connsiteY113" fmla="*/ 492918 h 604837"/>
                <a:gd name="connsiteX114" fmla="*/ 141685 w 937023"/>
                <a:gd name="connsiteY114" fmla="*/ 476250 h 604837"/>
                <a:gd name="connsiteX115" fmla="*/ 136923 w 937023"/>
                <a:gd name="connsiteY115" fmla="*/ 464343 h 604837"/>
                <a:gd name="connsiteX116" fmla="*/ 129779 w 937023"/>
                <a:gd name="connsiteY116" fmla="*/ 450056 h 604837"/>
                <a:gd name="connsiteX117" fmla="*/ 127398 w 937023"/>
                <a:gd name="connsiteY117" fmla="*/ 438150 h 604837"/>
                <a:gd name="connsiteX118" fmla="*/ 129779 w 937023"/>
                <a:gd name="connsiteY118" fmla="*/ 431006 h 604837"/>
                <a:gd name="connsiteX119" fmla="*/ 122635 w 937023"/>
                <a:gd name="connsiteY119" fmla="*/ 416718 h 604837"/>
                <a:gd name="connsiteX120" fmla="*/ 120254 w 937023"/>
                <a:gd name="connsiteY120" fmla="*/ 409575 h 604837"/>
                <a:gd name="connsiteX121" fmla="*/ 115491 w 937023"/>
                <a:gd name="connsiteY121" fmla="*/ 402431 h 604837"/>
                <a:gd name="connsiteX122" fmla="*/ 110729 w 937023"/>
                <a:gd name="connsiteY122" fmla="*/ 388143 h 604837"/>
                <a:gd name="connsiteX123" fmla="*/ 108348 w 937023"/>
                <a:gd name="connsiteY123" fmla="*/ 381000 h 604837"/>
                <a:gd name="connsiteX124" fmla="*/ 105966 w 937023"/>
                <a:gd name="connsiteY124" fmla="*/ 373856 h 604837"/>
                <a:gd name="connsiteX125" fmla="*/ 103585 w 937023"/>
                <a:gd name="connsiteY125" fmla="*/ 359568 h 604837"/>
                <a:gd name="connsiteX126" fmla="*/ 101204 w 937023"/>
                <a:gd name="connsiteY126" fmla="*/ 350043 h 604837"/>
                <a:gd name="connsiteX127" fmla="*/ 98823 w 937023"/>
                <a:gd name="connsiteY127" fmla="*/ 335756 h 604837"/>
                <a:gd name="connsiteX128" fmla="*/ 94060 w 937023"/>
                <a:gd name="connsiteY128" fmla="*/ 321468 h 604837"/>
                <a:gd name="connsiteX129" fmla="*/ 91679 w 937023"/>
                <a:gd name="connsiteY129" fmla="*/ 314325 h 604837"/>
                <a:gd name="connsiteX130" fmla="*/ 82154 w 937023"/>
                <a:gd name="connsiteY130" fmla="*/ 297656 h 604837"/>
                <a:gd name="connsiteX131" fmla="*/ 72629 w 937023"/>
                <a:gd name="connsiteY131" fmla="*/ 276225 h 604837"/>
                <a:gd name="connsiteX132" fmla="*/ 67866 w 937023"/>
                <a:gd name="connsiteY132" fmla="*/ 257175 h 604837"/>
                <a:gd name="connsiteX133" fmla="*/ 63104 w 937023"/>
                <a:gd name="connsiteY133" fmla="*/ 250031 h 604837"/>
                <a:gd name="connsiteX134" fmla="*/ 58341 w 937023"/>
                <a:gd name="connsiteY134" fmla="*/ 235743 h 604837"/>
                <a:gd name="connsiteX135" fmla="*/ 53579 w 937023"/>
                <a:gd name="connsiteY135" fmla="*/ 221456 h 604837"/>
                <a:gd name="connsiteX136" fmla="*/ 48816 w 937023"/>
                <a:gd name="connsiteY136" fmla="*/ 202406 h 604837"/>
                <a:gd name="connsiteX137" fmla="*/ 44054 w 937023"/>
                <a:gd name="connsiteY137" fmla="*/ 188118 h 604837"/>
                <a:gd name="connsiteX138" fmla="*/ 36910 w 937023"/>
                <a:gd name="connsiteY138" fmla="*/ 159543 h 604837"/>
                <a:gd name="connsiteX139" fmla="*/ 34529 w 937023"/>
                <a:gd name="connsiteY139" fmla="*/ 152400 h 604837"/>
                <a:gd name="connsiteX140" fmla="*/ 29766 w 937023"/>
                <a:gd name="connsiteY140" fmla="*/ 142875 h 604837"/>
                <a:gd name="connsiteX141" fmla="*/ 25004 w 937023"/>
                <a:gd name="connsiteY141" fmla="*/ 128587 h 604837"/>
                <a:gd name="connsiteX142" fmla="*/ 22623 w 937023"/>
                <a:gd name="connsiteY142" fmla="*/ 121443 h 604837"/>
                <a:gd name="connsiteX143" fmla="*/ 17860 w 937023"/>
                <a:gd name="connsiteY143" fmla="*/ 114300 h 604837"/>
                <a:gd name="connsiteX144" fmla="*/ 10716 w 937023"/>
                <a:gd name="connsiteY144" fmla="*/ 90487 h 604837"/>
                <a:gd name="connsiteX145" fmla="*/ 1191 w 937023"/>
                <a:gd name="connsiteY145" fmla="*/ 80962 h 604837"/>
                <a:gd name="connsiteX0" fmla="*/ 1191 w 937023"/>
                <a:gd name="connsiteY0" fmla="*/ 80962 h 604837"/>
                <a:gd name="connsiteX1" fmla="*/ 17860 w 937023"/>
                <a:gd name="connsiteY1" fmla="*/ 83343 h 604837"/>
                <a:gd name="connsiteX2" fmla="*/ 46435 w 937023"/>
                <a:gd name="connsiteY2" fmla="*/ 80962 h 604837"/>
                <a:gd name="connsiteX3" fmla="*/ 82154 w 937023"/>
                <a:gd name="connsiteY3" fmla="*/ 78581 h 604837"/>
                <a:gd name="connsiteX4" fmla="*/ 115491 w 937023"/>
                <a:gd name="connsiteY4" fmla="*/ 80962 h 604837"/>
                <a:gd name="connsiteX5" fmla="*/ 141685 w 937023"/>
                <a:gd name="connsiteY5" fmla="*/ 76200 h 604837"/>
                <a:gd name="connsiteX6" fmla="*/ 160735 w 937023"/>
                <a:gd name="connsiteY6" fmla="*/ 73818 h 604837"/>
                <a:gd name="connsiteX7" fmla="*/ 179785 w 937023"/>
                <a:gd name="connsiteY7" fmla="*/ 69056 h 604837"/>
                <a:gd name="connsiteX8" fmla="*/ 210741 w 937023"/>
                <a:gd name="connsiteY8" fmla="*/ 66675 h 604837"/>
                <a:gd name="connsiteX9" fmla="*/ 229791 w 937023"/>
                <a:gd name="connsiteY9" fmla="*/ 64293 h 604837"/>
                <a:gd name="connsiteX10" fmla="*/ 253604 w 937023"/>
                <a:gd name="connsiteY10" fmla="*/ 61912 h 604837"/>
                <a:gd name="connsiteX11" fmla="*/ 279798 w 937023"/>
                <a:gd name="connsiteY11" fmla="*/ 57150 h 604837"/>
                <a:gd name="connsiteX12" fmla="*/ 289323 w 937023"/>
                <a:gd name="connsiteY12" fmla="*/ 54768 h 604837"/>
                <a:gd name="connsiteX13" fmla="*/ 317898 w 937023"/>
                <a:gd name="connsiteY13" fmla="*/ 50006 h 604837"/>
                <a:gd name="connsiteX14" fmla="*/ 341710 w 937023"/>
                <a:gd name="connsiteY14" fmla="*/ 42862 h 604837"/>
                <a:gd name="connsiteX15" fmla="*/ 396479 w 937023"/>
                <a:gd name="connsiteY15" fmla="*/ 38100 h 604837"/>
                <a:gd name="connsiteX16" fmla="*/ 415529 w 937023"/>
                <a:gd name="connsiteY16" fmla="*/ 35718 h 604837"/>
                <a:gd name="connsiteX17" fmla="*/ 436960 w 937023"/>
                <a:gd name="connsiteY17" fmla="*/ 33337 h 604837"/>
                <a:gd name="connsiteX18" fmla="*/ 486966 w 937023"/>
                <a:gd name="connsiteY18" fmla="*/ 28575 h 604837"/>
                <a:gd name="connsiteX19" fmla="*/ 517923 w 937023"/>
                <a:gd name="connsiteY19" fmla="*/ 26193 h 604837"/>
                <a:gd name="connsiteX20" fmla="*/ 534591 w 937023"/>
                <a:gd name="connsiteY20" fmla="*/ 23812 h 604837"/>
                <a:gd name="connsiteX21" fmla="*/ 560785 w 937023"/>
                <a:gd name="connsiteY21" fmla="*/ 21431 h 604837"/>
                <a:gd name="connsiteX22" fmla="*/ 577454 w 937023"/>
                <a:gd name="connsiteY22" fmla="*/ 19050 h 604837"/>
                <a:gd name="connsiteX23" fmla="*/ 596504 w 937023"/>
                <a:gd name="connsiteY23" fmla="*/ 16668 h 604837"/>
                <a:gd name="connsiteX24" fmla="*/ 622698 w 937023"/>
                <a:gd name="connsiteY24" fmla="*/ 14287 h 604837"/>
                <a:gd name="connsiteX25" fmla="*/ 636985 w 937023"/>
                <a:gd name="connsiteY25" fmla="*/ 11906 h 604837"/>
                <a:gd name="connsiteX26" fmla="*/ 677466 w 937023"/>
                <a:gd name="connsiteY26" fmla="*/ 7143 h 604837"/>
                <a:gd name="connsiteX27" fmla="*/ 710804 w 937023"/>
                <a:gd name="connsiteY27" fmla="*/ 2381 h 604837"/>
                <a:gd name="connsiteX28" fmla="*/ 720329 w 937023"/>
                <a:gd name="connsiteY28" fmla="*/ 0 h 604837"/>
                <a:gd name="connsiteX29" fmla="*/ 727473 w 937023"/>
                <a:gd name="connsiteY29" fmla="*/ 2381 h 604837"/>
                <a:gd name="connsiteX30" fmla="*/ 732235 w 937023"/>
                <a:gd name="connsiteY30" fmla="*/ 9525 h 604837"/>
                <a:gd name="connsiteX31" fmla="*/ 739379 w 937023"/>
                <a:gd name="connsiteY31" fmla="*/ 14287 h 604837"/>
                <a:gd name="connsiteX32" fmla="*/ 744141 w 937023"/>
                <a:gd name="connsiteY32" fmla="*/ 21431 h 604837"/>
                <a:gd name="connsiteX33" fmla="*/ 746523 w 937023"/>
                <a:gd name="connsiteY33" fmla="*/ 30956 h 604837"/>
                <a:gd name="connsiteX34" fmla="*/ 751285 w 937023"/>
                <a:gd name="connsiteY34" fmla="*/ 54768 h 604837"/>
                <a:gd name="connsiteX35" fmla="*/ 753666 w 937023"/>
                <a:gd name="connsiteY35" fmla="*/ 64293 h 604837"/>
                <a:gd name="connsiteX36" fmla="*/ 763191 w 937023"/>
                <a:gd name="connsiteY36" fmla="*/ 78581 h 604837"/>
                <a:gd name="connsiteX37" fmla="*/ 770335 w 937023"/>
                <a:gd name="connsiteY37" fmla="*/ 92868 h 604837"/>
                <a:gd name="connsiteX38" fmla="*/ 772716 w 937023"/>
                <a:gd name="connsiteY38" fmla="*/ 102393 h 604837"/>
                <a:gd name="connsiteX39" fmla="*/ 782241 w 937023"/>
                <a:gd name="connsiteY39" fmla="*/ 123825 h 604837"/>
                <a:gd name="connsiteX40" fmla="*/ 784623 w 937023"/>
                <a:gd name="connsiteY40" fmla="*/ 135731 h 604837"/>
                <a:gd name="connsiteX41" fmla="*/ 789385 w 937023"/>
                <a:gd name="connsiteY41" fmla="*/ 157162 h 604837"/>
                <a:gd name="connsiteX42" fmla="*/ 796529 w 937023"/>
                <a:gd name="connsiteY42" fmla="*/ 185737 h 604837"/>
                <a:gd name="connsiteX43" fmla="*/ 806054 w 937023"/>
                <a:gd name="connsiteY43" fmla="*/ 202406 h 604837"/>
                <a:gd name="connsiteX44" fmla="*/ 813198 w 937023"/>
                <a:gd name="connsiteY44" fmla="*/ 209550 h 604837"/>
                <a:gd name="connsiteX45" fmla="*/ 822723 w 937023"/>
                <a:gd name="connsiteY45" fmla="*/ 223837 h 604837"/>
                <a:gd name="connsiteX46" fmla="*/ 829866 w 937023"/>
                <a:gd name="connsiteY46" fmla="*/ 245268 h 604837"/>
                <a:gd name="connsiteX47" fmla="*/ 832248 w 937023"/>
                <a:gd name="connsiteY47" fmla="*/ 252412 h 604837"/>
                <a:gd name="connsiteX48" fmla="*/ 834629 w 937023"/>
                <a:gd name="connsiteY48" fmla="*/ 261937 h 604837"/>
                <a:gd name="connsiteX49" fmla="*/ 837010 w 937023"/>
                <a:gd name="connsiteY49" fmla="*/ 276225 h 604837"/>
                <a:gd name="connsiteX50" fmla="*/ 841773 w 937023"/>
                <a:gd name="connsiteY50" fmla="*/ 283368 h 604837"/>
                <a:gd name="connsiteX51" fmla="*/ 851298 w 937023"/>
                <a:gd name="connsiteY51" fmla="*/ 304800 h 604837"/>
                <a:gd name="connsiteX52" fmla="*/ 858441 w 937023"/>
                <a:gd name="connsiteY52" fmla="*/ 319087 h 604837"/>
                <a:gd name="connsiteX53" fmla="*/ 865585 w 937023"/>
                <a:gd name="connsiteY53" fmla="*/ 335756 h 604837"/>
                <a:gd name="connsiteX54" fmla="*/ 877491 w 937023"/>
                <a:gd name="connsiteY54" fmla="*/ 350043 h 604837"/>
                <a:gd name="connsiteX55" fmla="*/ 887016 w 937023"/>
                <a:gd name="connsiteY55" fmla="*/ 371475 h 604837"/>
                <a:gd name="connsiteX56" fmla="*/ 894160 w 937023"/>
                <a:gd name="connsiteY56" fmla="*/ 376237 h 604837"/>
                <a:gd name="connsiteX57" fmla="*/ 896541 w 937023"/>
                <a:gd name="connsiteY57" fmla="*/ 383381 h 604837"/>
                <a:gd name="connsiteX58" fmla="*/ 910829 w 937023"/>
                <a:gd name="connsiteY58" fmla="*/ 404812 h 604837"/>
                <a:gd name="connsiteX59" fmla="*/ 915591 w 937023"/>
                <a:gd name="connsiteY59" fmla="*/ 411956 h 604837"/>
                <a:gd name="connsiteX60" fmla="*/ 920354 w 937023"/>
                <a:gd name="connsiteY60" fmla="*/ 419100 h 604837"/>
                <a:gd name="connsiteX61" fmla="*/ 927498 w 937023"/>
                <a:gd name="connsiteY61" fmla="*/ 442912 h 604837"/>
                <a:gd name="connsiteX62" fmla="*/ 937023 w 937023"/>
                <a:gd name="connsiteY62" fmla="*/ 461962 h 604837"/>
                <a:gd name="connsiteX63" fmla="*/ 934641 w 937023"/>
                <a:gd name="connsiteY63" fmla="*/ 476250 h 604837"/>
                <a:gd name="connsiteX64" fmla="*/ 927498 w 937023"/>
                <a:gd name="connsiteY64" fmla="*/ 481012 h 604837"/>
                <a:gd name="connsiteX65" fmla="*/ 908448 w 937023"/>
                <a:gd name="connsiteY65" fmla="*/ 485775 h 604837"/>
                <a:gd name="connsiteX66" fmla="*/ 887016 w 937023"/>
                <a:gd name="connsiteY66" fmla="*/ 492918 h 604837"/>
                <a:gd name="connsiteX67" fmla="*/ 879873 w 937023"/>
                <a:gd name="connsiteY67" fmla="*/ 495300 h 604837"/>
                <a:gd name="connsiteX68" fmla="*/ 860823 w 937023"/>
                <a:gd name="connsiteY68" fmla="*/ 497681 h 604837"/>
                <a:gd name="connsiteX69" fmla="*/ 837010 w 937023"/>
                <a:gd name="connsiteY69" fmla="*/ 500062 h 604837"/>
                <a:gd name="connsiteX70" fmla="*/ 808435 w 937023"/>
                <a:gd name="connsiteY70" fmla="*/ 504825 h 604837"/>
                <a:gd name="connsiteX71" fmla="*/ 791766 w 937023"/>
                <a:gd name="connsiteY71" fmla="*/ 507206 h 604837"/>
                <a:gd name="connsiteX72" fmla="*/ 779860 w 937023"/>
                <a:gd name="connsiteY72" fmla="*/ 509587 h 604837"/>
                <a:gd name="connsiteX73" fmla="*/ 765573 w 937023"/>
                <a:gd name="connsiteY73" fmla="*/ 511968 h 604837"/>
                <a:gd name="connsiteX74" fmla="*/ 753666 w 937023"/>
                <a:gd name="connsiteY74" fmla="*/ 514350 h 604837"/>
                <a:gd name="connsiteX75" fmla="*/ 746523 w 937023"/>
                <a:gd name="connsiteY75" fmla="*/ 516731 h 604837"/>
                <a:gd name="connsiteX76" fmla="*/ 729854 w 937023"/>
                <a:gd name="connsiteY76" fmla="*/ 519112 h 604837"/>
                <a:gd name="connsiteX77" fmla="*/ 720329 w 937023"/>
                <a:gd name="connsiteY77" fmla="*/ 521493 h 604837"/>
                <a:gd name="connsiteX78" fmla="*/ 703660 w 937023"/>
                <a:gd name="connsiteY78" fmla="*/ 523875 h 604837"/>
                <a:gd name="connsiteX79" fmla="*/ 689373 w 937023"/>
                <a:gd name="connsiteY79" fmla="*/ 526256 h 604837"/>
                <a:gd name="connsiteX80" fmla="*/ 641748 w 937023"/>
                <a:gd name="connsiteY80" fmla="*/ 528637 h 604837"/>
                <a:gd name="connsiteX81" fmla="*/ 629841 w 937023"/>
                <a:gd name="connsiteY81" fmla="*/ 531018 h 604837"/>
                <a:gd name="connsiteX82" fmla="*/ 579835 w 937023"/>
                <a:gd name="connsiteY82" fmla="*/ 535781 h 604837"/>
                <a:gd name="connsiteX83" fmla="*/ 570310 w 937023"/>
                <a:gd name="connsiteY83" fmla="*/ 538162 h 604837"/>
                <a:gd name="connsiteX84" fmla="*/ 515541 w 937023"/>
                <a:gd name="connsiteY84" fmla="*/ 542925 h 604837"/>
                <a:gd name="connsiteX85" fmla="*/ 506016 w 937023"/>
                <a:gd name="connsiteY85" fmla="*/ 545306 h 604837"/>
                <a:gd name="connsiteX86" fmla="*/ 498873 w 937023"/>
                <a:gd name="connsiteY86" fmla="*/ 547687 h 604837"/>
                <a:gd name="connsiteX87" fmla="*/ 477441 w 937023"/>
                <a:gd name="connsiteY87" fmla="*/ 550068 h 604837"/>
                <a:gd name="connsiteX88" fmla="*/ 460773 w 937023"/>
                <a:gd name="connsiteY88" fmla="*/ 554831 h 604837"/>
                <a:gd name="connsiteX89" fmla="*/ 451248 w 937023"/>
                <a:gd name="connsiteY89" fmla="*/ 557212 h 604837"/>
                <a:gd name="connsiteX90" fmla="*/ 439341 w 937023"/>
                <a:gd name="connsiteY90" fmla="*/ 561975 h 604837"/>
                <a:gd name="connsiteX91" fmla="*/ 413148 w 937023"/>
                <a:gd name="connsiteY91" fmla="*/ 564356 h 604837"/>
                <a:gd name="connsiteX92" fmla="*/ 398860 w 937023"/>
                <a:gd name="connsiteY92" fmla="*/ 566737 h 604837"/>
                <a:gd name="connsiteX93" fmla="*/ 391716 w 937023"/>
                <a:gd name="connsiteY93" fmla="*/ 569118 h 604837"/>
                <a:gd name="connsiteX94" fmla="*/ 353616 w 937023"/>
                <a:gd name="connsiteY94" fmla="*/ 573881 h 604837"/>
                <a:gd name="connsiteX95" fmla="*/ 341710 w 937023"/>
                <a:gd name="connsiteY95" fmla="*/ 576262 h 604837"/>
                <a:gd name="connsiteX96" fmla="*/ 320279 w 937023"/>
                <a:gd name="connsiteY96" fmla="*/ 581025 h 604837"/>
                <a:gd name="connsiteX97" fmla="*/ 303610 w 937023"/>
                <a:gd name="connsiteY97" fmla="*/ 583406 h 604837"/>
                <a:gd name="connsiteX98" fmla="*/ 286941 w 937023"/>
                <a:gd name="connsiteY98" fmla="*/ 588168 h 604837"/>
                <a:gd name="connsiteX99" fmla="*/ 270273 w 937023"/>
                <a:gd name="connsiteY99" fmla="*/ 592931 h 604837"/>
                <a:gd name="connsiteX100" fmla="*/ 258366 w 937023"/>
                <a:gd name="connsiteY100" fmla="*/ 595312 h 604837"/>
                <a:gd name="connsiteX101" fmla="*/ 251223 w 937023"/>
                <a:gd name="connsiteY101" fmla="*/ 597693 h 604837"/>
                <a:gd name="connsiteX102" fmla="*/ 225029 w 937023"/>
                <a:gd name="connsiteY102" fmla="*/ 600075 h 604837"/>
                <a:gd name="connsiteX103" fmla="*/ 208360 w 937023"/>
                <a:gd name="connsiteY103" fmla="*/ 604837 h 604837"/>
                <a:gd name="connsiteX104" fmla="*/ 189310 w 937023"/>
                <a:gd name="connsiteY104" fmla="*/ 600075 h 604837"/>
                <a:gd name="connsiteX105" fmla="*/ 184548 w 937023"/>
                <a:gd name="connsiteY105" fmla="*/ 592931 h 604837"/>
                <a:gd name="connsiteX106" fmla="*/ 182166 w 937023"/>
                <a:gd name="connsiteY106" fmla="*/ 585787 h 604837"/>
                <a:gd name="connsiteX107" fmla="*/ 177404 w 937023"/>
                <a:gd name="connsiteY107" fmla="*/ 573881 h 604837"/>
                <a:gd name="connsiteX108" fmla="*/ 175023 w 937023"/>
                <a:gd name="connsiteY108" fmla="*/ 566737 h 604837"/>
                <a:gd name="connsiteX109" fmla="*/ 165498 w 937023"/>
                <a:gd name="connsiteY109" fmla="*/ 552450 h 604837"/>
                <a:gd name="connsiteX110" fmla="*/ 160735 w 937023"/>
                <a:gd name="connsiteY110" fmla="*/ 542925 h 604837"/>
                <a:gd name="connsiteX111" fmla="*/ 155973 w 937023"/>
                <a:gd name="connsiteY111" fmla="*/ 528637 h 604837"/>
                <a:gd name="connsiteX112" fmla="*/ 148829 w 937023"/>
                <a:gd name="connsiteY112" fmla="*/ 511968 h 604837"/>
                <a:gd name="connsiteX113" fmla="*/ 144066 w 937023"/>
                <a:gd name="connsiteY113" fmla="*/ 492918 h 604837"/>
                <a:gd name="connsiteX114" fmla="*/ 141685 w 937023"/>
                <a:gd name="connsiteY114" fmla="*/ 476250 h 604837"/>
                <a:gd name="connsiteX115" fmla="*/ 136923 w 937023"/>
                <a:gd name="connsiteY115" fmla="*/ 464343 h 604837"/>
                <a:gd name="connsiteX116" fmla="*/ 129779 w 937023"/>
                <a:gd name="connsiteY116" fmla="*/ 450056 h 604837"/>
                <a:gd name="connsiteX117" fmla="*/ 127398 w 937023"/>
                <a:gd name="connsiteY117" fmla="*/ 438150 h 604837"/>
                <a:gd name="connsiteX118" fmla="*/ 129779 w 937023"/>
                <a:gd name="connsiteY118" fmla="*/ 431006 h 604837"/>
                <a:gd name="connsiteX119" fmla="*/ 122635 w 937023"/>
                <a:gd name="connsiteY119" fmla="*/ 416718 h 604837"/>
                <a:gd name="connsiteX120" fmla="*/ 120254 w 937023"/>
                <a:gd name="connsiteY120" fmla="*/ 409575 h 604837"/>
                <a:gd name="connsiteX121" fmla="*/ 115491 w 937023"/>
                <a:gd name="connsiteY121" fmla="*/ 402431 h 604837"/>
                <a:gd name="connsiteX122" fmla="*/ 110729 w 937023"/>
                <a:gd name="connsiteY122" fmla="*/ 388143 h 604837"/>
                <a:gd name="connsiteX123" fmla="*/ 108348 w 937023"/>
                <a:gd name="connsiteY123" fmla="*/ 381000 h 604837"/>
                <a:gd name="connsiteX124" fmla="*/ 105966 w 937023"/>
                <a:gd name="connsiteY124" fmla="*/ 373856 h 604837"/>
                <a:gd name="connsiteX125" fmla="*/ 103585 w 937023"/>
                <a:gd name="connsiteY125" fmla="*/ 359568 h 604837"/>
                <a:gd name="connsiteX126" fmla="*/ 101204 w 937023"/>
                <a:gd name="connsiteY126" fmla="*/ 350043 h 604837"/>
                <a:gd name="connsiteX127" fmla="*/ 98823 w 937023"/>
                <a:gd name="connsiteY127" fmla="*/ 335756 h 604837"/>
                <a:gd name="connsiteX128" fmla="*/ 94060 w 937023"/>
                <a:gd name="connsiteY128" fmla="*/ 321468 h 604837"/>
                <a:gd name="connsiteX129" fmla="*/ 91679 w 937023"/>
                <a:gd name="connsiteY129" fmla="*/ 314325 h 604837"/>
                <a:gd name="connsiteX130" fmla="*/ 82154 w 937023"/>
                <a:gd name="connsiteY130" fmla="*/ 297656 h 604837"/>
                <a:gd name="connsiteX131" fmla="*/ 72629 w 937023"/>
                <a:gd name="connsiteY131" fmla="*/ 276225 h 604837"/>
                <a:gd name="connsiteX132" fmla="*/ 67866 w 937023"/>
                <a:gd name="connsiteY132" fmla="*/ 257175 h 604837"/>
                <a:gd name="connsiteX133" fmla="*/ 63104 w 937023"/>
                <a:gd name="connsiteY133" fmla="*/ 250031 h 604837"/>
                <a:gd name="connsiteX134" fmla="*/ 58341 w 937023"/>
                <a:gd name="connsiteY134" fmla="*/ 235743 h 604837"/>
                <a:gd name="connsiteX135" fmla="*/ 53579 w 937023"/>
                <a:gd name="connsiteY135" fmla="*/ 221456 h 604837"/>
                <a:gd name="connsiteX136" fmla="*/ 48816 w 937023"/>
                <a:gd name="connsiteY136" fmla="*/ 202406 h 604837"/>
                <a:gd name="connsiteX137" fmla="*/ 44054 w 937023"/>
                <a:gd name="connsiteY137" fmla="*/ 188118 h 604837"/>
                <a:gd name="connsiteX138" fmla="*/ 36910 w 937023"/>
                <a:gd name="connsiteY138" fmla="*/ 159543 h 604837"/>
                <a:gd name="connsiteX139" fmla="*/ 34529 w 937023"/>
                <a:gd name="connsiteY139" fmla="*/ 185737 h 604837"/>
                <a:gd name="connsiteX140" fmla="*/ 29766 w 937023"/>
                <a:gd name="connsiteY140" fmla="*/ 142875 h 604837"/>
                <a:gd name="connsiteX141" fmla="*/ 25004 w 937023"/>
                <a:gd name="connsiteY141" fmla="*/ 128587 h 604837"/>
                <a:gd name="connsiteX142" fmla="*/ 22623 w 937023"/>
                <a:gd name="connsiteY142" fmla="*/ 121443 h 604837"/>
                <a:gd name="connsiteX143" fmla="*/ 17860 w 937023"/>
                <a:gd name="connsiteY143" fmla="*/ 114300 h 604837"/>
                <a:gd name="connsiteX144" fmla="*/ 10716 w 937023"/>
                <a:gd name="connsiteY144" fmla="*/ 90487 h 604837"/>
                <a:gd name="connsiteX145" fmla="*/ 1191 w 937023"/>
                <a:gd name="connsiteY145" fmla="*/ 80962 h 604837"/>
                <a:gd name="connsiteX0" fmla="*/ 1191 w 937023"/>
                <a:gd name="connsiteY0" fmla="*/ 80962 h 613601"/>
                <a:gd name="connsiteX1" fmla="*/ 17860 w 937023"/>
                <a:gd name="connsiteY1" fmla="*/ 83343 h 613601"/>
                <a:gd name="connsiteX2" fmla="*/ 46435 w 937023"/>
                <a:gd name="connsiteY2" fmla="*/ 80962 h 613601"/>
                <a:gd name="connsiteX3" fmla="*/ 82154 w 937023"/>
                <a:gd name="connsiteY3" fmla="*/ 78581 h 613601"/>
                <a:gd name="connsiteX4" fmla="*/ 115491 w 937023"/>
                <a:gd name="connsiteY4" fmla="*/ 80962 h 613601"/>
                <a:gd name="connsiteX5" fmla="*/ 141685 w 937023"/>
                <a:gd name="connsiteY5" fmla="*/ 76200 h 613601"/>
                <a:gd name="connsiteX6" fmla="*/ 160735 w 937023"/>
                <a:gd name="connsiteY6" fmla="*/ 73818 h 613601"/>
                <a:gd name="connsiteX7" fmla="*/ 179785 w 937023"/>
                <a:gd name="connsiteY7" fmla="*/ 69056 h 613601"/>
                <a:gd name="connsiteX8" fmla="*/ 210741 w 937023"/>
                <a:gd name="connsiteY8" fmla="*/ 66675 h 613601"/>
                <a:gd name="connsiteX9" fmla="*/ 229791 w 937023"/>
                <a:gd name="connsiteY9" fmla="*/ 64293 h 613601"/>
                <a:gd name="connsiteX10" fmla="*/ 253604 w 937023"/>
                <a:gd name="connsiteY10" fmla="*/ 61912 h 613601"/>
                <a:gd name="connsiteX11" fmla="*/ 279798 w 937023"/>
                <a:gd name="connsiteY11" fmla="*/ 57150 h 613601"/>
                <a:gd name="connsiteX12" fmla="*/ 289323 w 937023"/>
                <a:gd name="connsiteY12" fmla="*/ 54768 h 613601"/>
                <a:gd name="connsiteX13" fmla="*/ 317898 w 937023"/>
                <a:gd name="connsiteY13" fmla="*/ 50006 h 613601"/>
                <a:gd name="connsiteX14" fmla="*/ 341710 w 937023"/>
                <a:gd name="connsiteY14" fmla="*/ 42862 h 613601"/>
                <a:gd name="connsiteX15" fmla="*/ 396479 w 937023"/>
                <a:gd name="connsiteY15" fmla="*/ 38100 h 613601"/>
                <a:gd name="connsiteX16" fmla="*/ 415529 w 937023"/>
                <a:gd name="connsiteY16" fmla="*/ 35718 h 613601"/>
                <a:gd name="connsiteX17" fmla="*/ 436960 w 937023"/>
                <a:gd name="connsiteY17" fmla="*/ 33337 h 613601"/>
                <a:gd name="connsiteX18" fmla="*/ 486966 w 937023"/>
                <a:gd name="connsiteY18" fmla="*/ 28575 h 613601"/>
                <a:gd name="connsiteX19" fmla="*/ 517923 w 937023"/>
                <a:gd name="connsiteY19" fmla="*/ 26193 h 613601"/>
                <a:gd name="connsiteX20" fmla="*/ 534591 w 937023"/>
                <a:gd name="connsiteY20" fmla="*/ 23812 h 613601"/>
                <a:gd name="connsiteX21" fmla="*/ 560785 w 937023"/>
                <a:gd name="connsiteY21" fmla="*/ 21431 h 613601"/>
                <a:gd name="connsiteX22" fmla="*/ 577454 w 937023"/>
                <a:gd name="connsiteY22" fmla="*/ 19050 h 613601"/>
                <a:gd name="connsiteX23" fmla="*/ 596504 w 937023"/>
                <a:gd name="connsiteY23" fmla="*/ 16668 h 613601"/>
                <a:gd name="connsiteX24" fmla="*/ 622698 w 937023"/>
                <a:gd name="connsiteY24" fmla="*/ 14287 h 613601"/>
                <a:gd name="connsiteX25" fmla="*/ 636985 w 937023"/>
                <a:gd name="connsiteY25" fmla="*/ 11906 h 613601"/>
                <a:gd name="connsiteX26" fmla="*/ 677466 w 937023"/>
                <a:gd name="connsiteY26" fmla="*/ 7143 h 613601"/>
                <a:gd name="connsiteX27" fmla="*/ 710804 w 937023"/>
                <a:gd name="connsiteY27" fmla="*/ 2381 h 613601"/>
                <a:gd name="connsiteX28" fmla="*/ 720329 w 937023"/>
                <a:gd name="connsiteY28" fmla="*/ 0 h 613601"/>
                <a:gd name="connsiteX29" fmla="*/ 727473 w 937023"/>
                <a:gd name="connsiteY29" fmla="*/ 2381 h 613601"/>
                <a:gd name="connsiteX30" fmla="*/ 732235 w 937023"/>
                <a:gd name="connsiteY30" fmla="*/ 9525 h 613601"/>
                <a:gd name="connsiteX31" fmla="*/ 739379 w 937023"/>
                <a:gd name="connsiteY31" fmla="*/ 14287 h 613601"/>
                <a:gd name="connsiteX32" fmla="*/ 744141 w 937023"/>
                <a:gd name="connsiteY32" fmla="*/ 21431 h 613601"/>
                <a:gd name="connsiteX33" fmla="*/ 746523 w 937023"/>
                <a:gd name="connsiteY33" fmla="*/ 30956 h 613601"/>
                <a:gd name="connsiteX34" fmla="*/ 751285 w 937023"/>
                <a:gd name="connsiteY34" fmla="*/ 54768 h 613601"/>
                <a:gd name="connsiteX35" fmla="*/ 753666 w 937023"/>
                <a:gd name="connsiteY35" fmla="*/ 64293 h 613601"/>
                <a:gd name="connsiteX36" fmla="*/ 763191 w 937023"/>
                <a:gd name="connsiteY36" fmla="*/ 78581 h 613601"/>
                <a:gd name="connsiteX37" fmla="*/ 770335 w 937023"/>
                <a:gd name="connsiteY37" fmla="*/ 92868 h 613601"/>
                <a:gd name="connsiteX38" fmla="*/ 772716 w 937023"/>
                <a:gd name="connsiteY38" fmla="*/ 102393 h 613601"/>
                <a:gd name="connsiteX39" fmla="*/ 782241 w 937023"/>
                <a:gd name="connsiteY39" fmla="*/ 123825 h 613601"/>
                <a:gd name="connsiteX40" fmla="*/ 784623 w 937023"/>
                <a:gd name="connsiteY40" fmla="*/ 135731 h 613601"/>
                <a:gd name="connsiteX41" fmla="*/ 789385 w 937023"/>
                <a:gd name="connsiteY41" fmla="*/ 157162 h 613601"/>
                <a:gd name="connsiteX42" fmla="*/ 796529 w 937023"/>
                <a:gd name="connsiteY42" fmla="*/ 185737 h 613601"/>
                <a:gd name="connsiteX43" fmla="*/ 806054 w 937023"/>
                <a:gd name="connsiteY43" fmla="*/ 202406 h 613601"/>
                <a:gd name="connsiteX44" fmla="*/ 813198 w 937023"/>
                <a:gd name="connsiteY44" fmla="*/ 209550 h 613601"/>
                <a:gd name="connsiteX45" fmla="*/ 822723 w 937023"/>
                <a:gd name="connsiteY45" fmla="*/ 223837 h 613601"/>
                <a:gd name="connsiteX46" fmla="*/ 829866 w 937023"/>
                <a:gd name="connsiteY46" fmla="*/ 245268 h 613601"/>
                <a:gd name="connsiteX47" fmla="*/ 832248 w 937023"/>
                <a:gd name="connsiteY47" fmla="*/ 252412 h 613601"/>
                <a:gd name="connsiteX48" fmla="*/ 834629 w 937023"/>
                <a:gd name="connsiteY48" fmla="*/ 261937 h 613601"/>
                <a:gd name="connsiteX49" fmla="*/ 837010 w 937023"/>
                <a:gd name="connsiteY49" fmla="*/ 276225 h 613601"/>
                <a:gd name="connsiteX50" fmla="*/ 841773 w 937023"/>
                <a:gd name="connsiteY50" fmla="*/ 283368 h 613601"/>
                <a:gd name="connsiteX51" fmla="*/ 851298 w 937023"/>
                <a:gd name="connsiteY51" fmla="*/ 304800 h 613601"/>
                <a:gd name="connsiteX52" fmla="*/ 858441 w 937023"/>
                <a:gd name="connsiteY52" fmla="*/ 319087 h 613601"/>
                <a:gd name="connsiteX53" fmla="*/ 865585 w 937023"/>
                <a:gd name="connsiteY53" fmla="*/ 335756 h 613601"/>
                <a:gd name="connsiteX54" fmla="*/ 877491 w 937023"/>
                <a:gd name="connsiteY54" fmla="*/ 350043 h 613601"/>
                <a:gd name="connsiteX55" fmla="*/ 887016 w 937023"/>
                <a:gd name="connsiteY55" fmla="*/ 371475 h 613601"/>
                <a:gd name="connsiteX56" fmla="*/ 894160 w 937023"/>
                <a:gd name="connsiteY56" fmla="*/ 376237 h 613601"/>
                <a:gd name="connsiteX57" fmla="*/ 896541 w 937023"/>
                <a:gd name="connsiteY57" fmla="*/ 383381 h 613601"/>
                <a:gd name="connsiteX58" fmla="*/ 910829 w 937023"/>
                <a:gd name="connsiteY58" fmla="*/ 404812 h 613601"/>
                <a:gd name="connsiteX59" fmla="*/ 915591 w 937023"/>
                <a:gd name="connsiteY59" fmla="*/ 411956 h 613601"/>
                <a:gd name="connsiteX60" fmla="*/ 920354 w 937023"/>
                <a:gd name="connsiteY60" fmla="*/ 419100 h 613601"/>
                <a:gd name="connsiteX61" fmla="*/ 927498 w 937023"/>
                <a:gd name="connsiteY61" fmla="*/ 442912 h 613601"/>
                <a:gd name="connsiteX62" fmla="*/ 937023 w 937023"/>
                <a:gd name="connsiteY62" fmla="*/ 461962 h 613601"/>
                <a:gd name="connsiteX63" fmla="*/ 934641 w 937023"/>
                <a:gd name="connsiteY63" fmla="*/ 476250 h 613601"/>
                <a:gd name="connsiteX64" fmla="*/ 927498 w 937023"/>
                <a:gd name="connsiteY64" fmla="*/ 481012 h 613601"/>
                <a:gd name="connsiteX65" fmla="*/ 908448 w 937023"/>
                <a:gd name="connsiteY65" fmla="*/ 485775 h 613601"/>
                <a:gd name="connsiteX66" fmla="*/ 887016 w 937023"/>
                <a:gd name="connsiteY66" fmla="*/ 492918 h 613601"/>
                <a:gd name="connsiteX67" fmla="*/ 879873 w 937023"/>
                <a:gd name="connsiteY67" fmla="*/ 495300 h 613601"/>
                <a:gd name="connsiteX68" fmla="*/ 860823 w 937023"/>
                <a:gd name="connsiteY68" fmla="*/ 497681 h 613601"/>
                <a:gd name="connsiteX69" fmla="*/ 837010 w 937023"/>
                <a:gd name="connsiteY69" fmla="*/ 500062 h 613601"/>
                <a:gd name="connsiteX70" fmla="*/ 808435 w 937023"/>
                <a:gd name="connsiteY70" fmla="*/ 504825 h 613601"/>
                <a:gd name="connsiteX71" fmla="*/ 791766 w 937023"/>
                <a:gd name="connsiteY71" fmla="*/ 507206 h 613601"/>
                <a:gd name="connsiteX72" fmla="*/ 779860 w 937023"/>
                <a:gd name="connsiteY72" fmla="*/ 509587 h 613601"/>
                <a:gd name="connsiteX73" fmla="*/ 765573 w 937023"/>
                <a:gd name="connsiteY73" fmla="*/ 511968 h 613601"/>
                <a:gd name="connsiteX74" fmla="*/ 753666 w 937023"/>
                <a:gd name="connsiteY74" fmla="*/ 514350 h 613601"/>
                <a:gd name="connsiteX75" fmla="*/ 746523 w 937023"/>
                <a:gd name="connsiteY75" fmla="*/ 516731 h 613601"/>
                <a:gd name="connsiteX76" fmla="*/ 729854 w 937023"/>
                <a:gd name="connsiteY76" fmla="*/ 519112 h 613601"/>
                <a:gd name="connsiteX77" fmla="*/ 720329 w 937023"/>
                <a:gd name="connsiteY77" fmla="*/ 521493 h 613601"/>
                <a:gd name="connsiteX78" fmla="*/ 703660 w 937023"/>
                <a:gd name="connsiteY78" fmla="*/ 523875 h 613601"/>
                <a:gd name="connsiteX79" fmla="*/ 689373 w 937023"/>
                <a:gd name="connsiteY79" fmla="*/ 526256 h 613601"/>
                <a:gd name="connsiteX80" fmla="*/ 641748 w 937023"/>
                <a:gd name="connsiteY80" fmla="*/ 528637 h 613601"/>
                <a:gd name="connsiteX81" fmla="*/ 629841 w 937023"/>
                <a:gd name="connsiteY81" fmla="*/ 531018 h 613601"/>
                <a:gd name="connsiteX82" fmla="*/ 579835 w 937023"/>
                <a:gd name="connsiteY82" fmla="*/ 535781 h 613601"/>
                <a:gd name="connsiteX83" fmla="*/ 570310 w 937023"/>
                <a:gd name="connsiteY83" fmla="*/ 538162 h 613601"/>
                <a:gd name="connsiteX84" fmla="*/ 515541 w 937023"/>
                <a:gd name="connsiteY84" fmla="*/ 542925 h 613601"/>
                <a:gd name="connsiteX85" fmla="*/ 506016 w 937023"/>
                <a:gd name="connsiteY85" fmla="*/ 545306 h 613601"/>
                <a:gd name="connsiteX86" fmla="*/ 498873 w 937023"/>
                <a:gd name="connsiteY86" fmla="*/ 547687 h 613601"/>
                <a:gd name="connsiteX87" fmla="*/ 477441 w 937023"/>
                <a:gd name="connsiteY87" fmla="*/ 550068 h 613601"/>
                <a:gd name="connsiteX88" fmla="*/ 460773 w 937023"/>
                <a:gd name="connsiteY88" fmla="*/ 554831 h 613601"/>
                <a:gd name="connsiteX89" fmla="*/ 451248 w 937023"/>
                <a:gd name="connsiteY89" fmla="*/ 557212 h 613601"/>
                <a:gd name="connsiteX90" fmla="*/ 439341 w 937023"/>
                <a:gd name="connsiteY90" fmla="*/ 561975 h 613601"/>
                <a:gd name="connsiteX91" fmla="*/ 413148 w 937023"/>
                <a:gd name="connsiteY91" fmla="*/ 564356 h 613601"/>
                <a:gd name="connsiteX92" fmla="*/ 398860 w 937023"/>
                <a:gd name="connsiteY92" fmla="*/ 566737 h 613601"/>
                <a:gd name="connsiteX93" fmla="*/ 391716 w 937023"/>
                <a:gd name="connsiteY93" fmla="*/ 569118 h 613601"/>
                <a:gd name="connsiteX94" fmla="*/ 353616 w 937023"/>
                <a:gd name="connsiteY94" fmla="*/ 573881 h 613601"/>
                <a:gd name="connsiteX95" fmla="*/ 341710 w 937023"/>
                <a:gd name="connsiteY95" fmla="*/ 576262 h 613601"/>
                <a:gd name="connsiteX96" fmla="*/ 320279 w 937023"/>
                <a:gd name="connsiteY96" fmla="*/ 581025 h 613601"/>
                <a:gd name="connsiteX97" fmla="*/ 303610 w 937023"/>
                <a:gd name="connsiteY97" fmla="*/ 583406 h 613601"/>
                <a:gd name="connsiteX98" fmla="*/ 286941 w 937023"/>
                <a:gd name="connsiteY98" fmla="*/ 588168 h 613601"/>
                <a:gd name="connsiteX99" fmla="*/ 270273 w 937023"/>
                <a:gd name="connsiteY99" fmla="*/ 592931 h 613601"/>
                <a:gd name="connsiteX100" fmla="*/ 258366 w 937023"/>
                <a:gd name="connsiteY100" fmla="*/ 595312 h 613601"/>
                <a:gd name="connsiteX101" fmla="*/ 251223 w 937023"/>
                <a:gd name="connsiteY101" fmla="*/ 597693 h 613601"/>
                <a:gd name="connsiteX102" fmla="*/ 225029 w 937023"/>
                <a:gd name="connsiteY102" fmla="*/ 600075 h 613601"/>
                <a:gd name="connsiteX103" fmla="*/ 208360 w 937023"/>
                <a:gd name="connsiteY103" fmla="*/ 604837 h 613601"/>
                <a:gd name="connsiteX104" fmla="*/ 189310 w 937023"/>
                <a:gd name="connsiteY104" fmla="*/ 600075 h 613601"/>
                <a:gd name="connsiteX105" fmla="*/ 184548 w 937023"/>
                <a:gd name="connsiteY105" fmla="*/ 592931 h 613601"/>
                <a:gd name="connsiteX106" fmla="*/ 182166 w 937023"/>
                <a:gd name="connsiteY106" fmla="*/ 585787 h 613601"/>
                <a:gd name="connsiteX107" fmla="*/ 177404 w 937023"/>
                <a:gd name="connsiteY107" fmla="*/ 609599 h 613601"/>
                <a:gd name="connsiteX108" fmla="*/ 175023 w 937023"/>
                <a:gd name="connsiteY108" fmla="*/ 566737 h 613601"/>
                <a:gd name="connsiteX109" fmla="*/ 165498 w 937023"/>
                <a:gd name="connsiteY109" fmla="*/ 552450 h 613601"/>
                <a:gd name="connsiteX110" fmla="*/ 160735 w 937023"/>
                <a:gd name="connsiteY110" fmla="*/ 542925 h 613601"/>
                <a:gd name="connsiteX111" fmla="*/ 155973 w 937023"/>
                <a:gd name="connsiteY111" fmla="*/ 528637 h 613601"/>
                <a:gd name="connsiteX112" fmla="*/ 148829 w 937023"/>
                <a:gd name="connsiteY112" fmla="*/ 511968 h 613601"/>
                <a:gd name="connsiteX113" fmla="*/ 144066 w 937023"/>
                <a:gd name="connsiteY113" fmla="*/ 492918 h 613601"/>
                <a:gd name="connsiteX114" fmla="*/ 141685 w 937023"/>
                <a:gd name="connsiteY114" fmla="*/ 476250 h 613601"/>
                <a:gd name="connsiteX115" fmla="*/ 136923 w 937023"/>
                <a:gd name="connsiteY115" fmla="*/ 464343 h 613601"/>
                <a:gd name="connsiteX116" fmla="*/ 129779 w 937023"/>
                <a:gd name="connsiteY116" fmla="*/ 450056 h 613601"/>
                <a:gd name="connsiteX117" fmla="*/ 127398 w 937023"/>
                <a:gd name="connsiteY117" fmla="*/ 438150 h 613601"/>
                <a:gd name="connsiteX118" fmla="*/ 129779 w 937023"/>
                <a:gd name="connsiteY118" fmla="*/ 431006 h 613601"/>
                <a:gd name="connsiteX119" fmla="*/ 122635 w 937023"/>
                <a:gd name="connsiteY119" fmla="*/ 416718 h 613601"/>
                <a:gd name="connsiteX120" fmla="*/ 120254 w 937023"/>
                <a:gd name="connsiteY120" fmla="*/ 409575 h 613601"/>
                <a:gd name="connsiteX121" fmla="*/ 115491 w 937023"/>
                <a:gd name="connsiteY121" fmla="*/ 402431 h 613601"/>
                <a:gd name="connsiteX122" fmla="*/ 110729 w 937023"/>
                <a:gd name="connsiteY122" fmla="*/ 388143 h 613601"/>
                <a:gd name="connsiteX123" fmla="*/ 108348 w 937023"/>
                <a:gd name="connsiteY123" fmla="*/ 381000 h 613601"/>
                <a:gd name="connsiteX124" fmla="*/ 105966 w 937023"/>
                <a:gd name="connsiteY124" fmla="*/ 373856 h 613601"/>
                <a:gd name="connsiteX125" fmla="*/ 103585 w 937023"/>
                <a:gd name="connsiteY125" fmla="*/ 359568 h 613601"/>
                <a:gd name="connsiteX126" fmla="*/ 101204 w 937023"/>
                <a:gd name="connsiteY126" fmla="*/ 350043 h 613601"/>
                <a:gd name="connsiteX127" fmla="*/ 98823 w 937023"/>
                <a:gd name="connsiteY127" fmla="*/ 335756 h 613601"/>
                <a:gd name="connsiteX128" fmla="*/ 94060 w 937023"/>
                <a:gd name="connsiteY128" fmla="*/ 321468 h 613601"/>
                <a:gd name="connsiteX129" fmla="*/ 91679 w 937023"/>
                <a:gd name="connsiteY129" fmla="*/ 314325 h 613601"/>
                <a:gd name="connsiteX130" fmla="*/ 82154 w 937023"/>
                <a:gd name="connsiteY130" fmla="*/ 297656 h 613601"/>
                <a:gd name="connsiteX131" fmla="*/ 72629 w 937023"/>
                <a:gd name="connsiteY131" fmla="*/ 276225 h 613601"/>
                <a:gd name="connsiteX132" fmla="*/ 67866 w 937023"/>
                <a:gd name="connsiteY132" fmla="*/ 257175 h 613601"/>
                <a:gd name="connsiteX133" fmla="*/ 63104 w 937023"/>
                <a:gd name="connsiteY133" fmla="*/ 250031 h 613601"/>
                <a:gd name="connsiteX134" fmla="*/ 58341 w 937023"/>
                <a:gd name="connsiteY134" fmla="*/ 235743 h 613601"/>
                <a:gd name="connsiteX135" fmla="*/ 53579 w 937023"/>
                <a:gd name="connsiteY135" fmla="*/ 221456 h 613601"/>
                <a:gd name="connsiteX136" fmla="*/ 48816 w 937023"/>
                <a:gd name="connsiteY136" fmla="*/ 202406 h 613601"/>
                <a:gd name="connsiteX137" fmla="*/ 44054 w 937023"/>
                <a:gd name="connsiteY137" fmla="*/ 188118 h 613601"/>
                <a:gd name="connsiteX138" fmla="*/ 36910 w 937023"/>
                <a:gd name="connsiteY138" fmla="*/ 159543 h 613601"/>
                <a:gd name="connsiteX139" fmla="*/ 34529 w 937023"/>
                <a:gd name="connsiteY139" fmla="*/ 185737 h 613601"/>
                <a:gd name="connsiteX140" fmla="*/ 29766 w 937023"/>
                <a:gd name="connsiteY140" fmla="*/ 142875 h 613601"/>
                <a:gd name="connsiteX141" fmla="*/ 25004 w 937023"/>
                <a:gd name="connsiteY141" fmla="*/ 128587 h 613601"/>
                <a:gd name="connsiteX142" fmla="*/ 22623 w 937023"/>
                <a:gd name="connsiteY142" fmla="*/ 121443 h 613601"/>
                <a:gd name="connsiteX143" fmla="*/ 17860 w 937023"/>
                <a:gd name="connsiteY143" fmla="*/ 114300 h 613601"/>
                <a:gd name="connsiteX144" fmla="*/ 10716 w 937023"/>
                <a:gd name="connsiteY144" fmla="*/ 90487 h 613601"/>
                <a:gd name="connsiteX145" fmla="*/ 1191 w 937023"/>
                <a:gd name="connsiteY145" fmla="*/ 80962 h 613601"/>
                <a:gd name="connsiteX0" fmla="*/ 1191 w 937023"/>
                <a:gd name="connsiteY0" fmla="*/ 80962 h 623126"/>
                <a:gd name="connsiteX1" fmla="*/ 17860 w 937023"/>
                <a:gd name="connsiteY1" fmla="*/ 83343 h 623126"/>
                <a:gd name="connsiteX2" fmla="*/ 46435 w 937023"/>
                <a:gd name="connsiteY2" fmla="*/ 80962 h 623126"/>
                <a:gd name="connsiteX3" fmla="*/ 82154 w 937023"/>
                <a:gd name="connsiteY3" fmla="*/ 78581 h 623126"/>
                <a:gd name="connsiteX4" fmla="*/ 115491 w 937023"/>
                <a:gd name="connsiteY4" fmla="*/ 80962 h 623126"/>
                <a:gd name="connsiteX5" fmla="*/ 141685 w 937023"/>
                <a:gd name="connsiteY5" fmla="*/ 76200 h 623126"/>
                <a:gd name="connsiteX6" fmla="*/ 160735 w 937023"/>
                <a:gd name="connsiteY6" fmla="*/ 73818 h 623126"/>
                <a:gd name="connsiteX7" fmla="*/ 179785 w 937023"/>
                <a:gd name="connsiteY7" fmla="*/ 69056 h 623126"/>
                <a:gd name="connsiteX8" fmla="*/ 210741 w 937023"/>
                <a:gd name="connsiteY8" fmla="*/ 66675 h 623126"/>
                <a:gd name="connsiteX9" fmla="*/ 229791 w 937023"/>
                <a:gd name="connsiteY9" fmla="*/ 64293 h 623126"/>
                <a:gd name="connsiteX10" fmla="*/ 253604 w 937023"/>
                <a:gd name="connsiteY10" fmla="*/ 61912 h 623126"/>
                <a:gd name="connsiteX11" fmla="*/ 279798 w 937023"/>
                <a:gd name="connsiteY11" fmla="*/ 57150 h 623126"/>
                <a:gd name="connsiteX12" fmla="*/ 289323 w 937023"/>
                <a:gd name="connsiteY12" fmla="*/ 54768 h 623126"/>
                <a:gd name="connsiteX13" fmla="*/ 317898 w 937023"/>
                <a:gd name="connsiteY13" fmla="*/ 50006 h 623126"/>
                <a:gd name="connsiteX14" fmla="*/ 341710 w 937023"/>
                <a:gd name="connsiteY14" fmla="*/ 42862 h 623126"/>
                <a:gd name="connsiteX15" fmla="*/ 396479 w 937023"/>
                <a:gd name="connsiteY15" fmla="*/ 38100 h 623126"/>
                <a:gd name="connsiteX16" fmla="*/ 415529 w 937023"/>
                <a:gd name="connsiteY16" fmla="*/ 35718 h 623126"/>
                <a:gd name="connsiteX17" fmla="*/ 436960 w 937023"/>
                <a:gd name="connsiteY17" fmla="*/ 33337 h 623126"/>
                <a:gd name="connsiteX18" fmla="*/ 486966 w 937023"/>
                <a:gd name="connsiteY18" fmla="*/ 28575 h 623126"/>
                <a:gd name="connsiteX19" fmla="*/ 517923 w 937023"/>
                <a:gd name="connsiteY19" fmla="*/ 26193 h 623126"/>
                <a:gd name="connsiteX20" fmla="*/ 534591 w 937023"/>
                <a:gd name="connsiteY20" fmla="*/ 23812 h 623126"/>
                <a:gd name="connsiteX21" fmla="*/ 560785 w 937023"/>
                <a:gd name="connsiteY21" fmla="*/ 21431 h 623126"/>
                <a:gd name="connsiteX22" fmla="*/ 577454 w 937023"/>
                <a:gd name="connsiteY22" fmla="*/ 19050 h 623126"/>
                <a:gd name="connsiteX23" fmla="*/ 596504 w 937023"/>
                <a:gd name="connsiteY23" fmla="*/ 16668 h 623126"/>
                <a:gd name="connsiteX24" fmla="*/ 622698 w 937023"/>
                <a:gd name="connsiteY24" fmla="*/ 14287 h 623126"/>
                <a:gd name="connsiteX25" fmla="*/ 636985 w 937023"/>
                <a:gd name="connsiteY25" fmla="*/ 11906 h 623126"/>
                <a:gd name="connsiteX26" fmla="*/ 677466 w 937023"/>
                <a:gd name="connsiteY26" fmla="*/ 7143 h 623126"/>
                <a:gd name="connsiteX27" fmla="*/ 710804 w 937023"/>
                <a:gd name="connsiteY27" fmla="*/ 2381 h 623126"/>
                <a:gd name="connsiteX28" fmla="*/ 720329 w 937023"/>
                <a:gd name="connsiteY28" fmla="*/ 0 h 623126"/>
                <a:gd name="connsiteX29" fmla="*/ 727473 w 937023"/>
                <a:gd name="connsiteY29" fmla="*/ 2381 h 623126"/>
                <a:gd name="connsiteX30" fmla="*/ 732235 w 937023"/>
                <a:gd name="connsiteY30" fmla="*/ 9525 h 623126"/>
                <a:gd name="connsiteX31" fmla="*/ 739379 w 937023"/>
                <a:gd name="connsiteY31" fmla="*/ 14287 h 623126"/>
                <a:gd name="connsiteX32" fmla="*/ 744141 w 937023"/>
                <a:gd name="connsiteY32" fmla="*/ 21431 h 623126"/>
                <a:gd name="connsiteX33" fmla="*/ 746523 w 937023"/>
                <a:gd name="connsiteY33" fmla="*/ 30956 h 623126"/>
                <a:gd name="connsiteX34" fmla="*/ 751285 w 937023"/>
                <a:gd name="connsiteY34" fmla="*/ 54768 h 623126"/>
                <a:gd name="connsiteX35" fmla="*/ 753666 w 937023"/>
                <a:gd name="connsiteY35" fmla="*/ 64293 h 623126"/>
                <a:gd name="connsiteX36" fmla="*/ 763191 w 937023"/>
                <a:gd name="connsiteY36" fmla="*/ 78581 h 623126"/>
                <a:gd name="connsiteX37" fmla="*/ 770335 w 937023"/>
                <a:gd name="connsiteY37" fmla="*/ 92868 h 623126"/>
                <a:gd name="connsiteX38" fmla="*/ 772716 w 937023"/>
                <a:gd name="connsiteY38" fmla="*/ 102393 h 623126"/>
                <a:gd name="connsiteX39" fmla="*/ 782241 w 937023"/>
                <a:gd name="connsiteY39" fmla="*/ 123825 h 623126"/>
                <a:gd name="connsiteX40" fmla="*/ 784623 w 937023"/>
                <a:gd name="connsiteY40" fmla="*/ 135731 h 623126"/>
                <a:gd name="connsiteX41" fmla="*/ 789385 w 937023"/>
                <a:gd name="connsiteY41" fmla="*/ 157162 h 623126"/>
                <a:gd name="connsiteX42" fmla="*/ 796529 w 937023"/>
                <a:gd name="connsiteY42" fmla="*/ 185737 h 623126"/>
                <a:gd name="connsiteX43" fmla="*/ 806054 w 937023"/>
                <a:gd name="connsiteY43" fmla="*/ 202406 h 623126"/>
                <a:gd name="connsiteX44" fmla="*/ 813198 w 937023"/>
                <a:gd name="connsiteY44" fmla="*/ 209550 h 623126"/>
                <a:gd name="connsiteX45" fmla="*/ 822723 w 937023"/>
                <a:gd name="connsiteY45" fmla="*/ 223837 h 623126"/>
                <a:gd name="connsiteX46" fmla="*/ 829866 w 937023"/>
                <a:gd name="connsiteY46" fmla="*/ 245268 h 623126"/>
                <a:gd name="connsiteX47" fmla="*/ 832248 w 937023"/>
                <a:gd name="connsiteY47" fmla="*/ 252412 h 623126"/>
                <a:gd name="connsiteX48" fmla="*/ 834629 w 937023"/>
                <a:gd name="connsiteY48" fmla="*/ 261937 h 623126"/>
                <a:gd name="connsiteX49" fmla="*/ 837010 w 937023"/>
                <a:gd name="connsiteY49" fmla="*/ 276225 h 623126"/>
                <a:gd name="connsiteX50" fmla="*/ 841773 w 937023"/>
                <a:gd name="connsiteY50" fmla="*/ 283368 h 623126"/>
                <a:gd name="connsiteX51" fmla="*/ 851298 w 937023"/>
                <a:gd name="connsiteY51" fmla="*/ 304800 h 623126"/>
                <a:gd name="connsiteX52" fmla="*/ 858441 w 937023"/>
                <a:gd name="connsiteY52" fmla="*/ 319087 h 623126"/>
                <a:gd name="connsiteX53" fmla="*/ 865585 w 937023"/>
                <a:gd name="connsiteY53" fmla="*/ 335756 h 623126"/>
                <a:gd name="connsiteX54" fmla="*/ 877491 w 937023"/>
                <a:gd name="connsiteY54" fmla="*/ 350043 h 623126"/>
                <a:gd name="connsiteX55" fmla="*/ 887016 w 937023"/>
                <a:gd name="connsiteY55" fmla="*/ 371475 h 623126"/>
                <a:gd name="connsiteX56" fmla="*/ 894160 w 937023"/>
                <a:gd name="connsiteY56" fmla="*/ 376237 h 623126"/>
                <a:gd name="connsiteX57" fmla="*/ 896541 w 937023"/>
                <a:gd name="connsiteY57" fmla="*/ 383381 h 623126"/>
                <a:gd name="connsiteX58" fmla="*/ 910829 w 937023"/>
                <a:gd name="connsiteY58" fmla="*/ 404812 h 623126"/>
                <a:gd name="connsiteX59" fmla="*/ 915591 w 937023"/>
                <a:gd name="connsiteY59" fmla="*/ 411956 h 623126"/>
                <a:gd name="connsiteX60" fmla="*/ 920354 w 937023"/>
                <a:gd name="connsiteY60" fmla="*/ 419100 h 623126"/>
                <a:gd name="connsiteX61" fmla="*/ 927498 w 937023"/>
                <a:gd name="connsiteY61" fmla="*/ 442912 h 623126"/>
                <a:gd name="connsiteX62" fmla="*/ 937023 w 937023"/>
                <a:gd name="connsiteY62" fmla="*/ 461962 h 623126"/>
                <a:gd name="connsiteX63" fmla="*/ 934641 w 937023"/>
                <a:gd name="connsiteY63" fmla="*/ 476250 h 623126"/>
                <a:gd name="connsiteX64" fmla="*/ 927498 w 937023"/>
                <a:gd name="connsiteY64" fmla="*/ 481012 h 623126"/>
                <a:gd name="connsiteX65" fmla="*/ 908448 w 937023"/>
                <a:gd name="connsiteY65" fmla="*/ 485775 h 623126"/>
                <a:gd name="connsiteX66" fmla="*/ 887016 w 937023"/>
                <a:gd name="connsiteY66" fmla="*/ 492918 h 623126"/>
                <a:gd name="connsiteX67" fmla="*/ 879873 w 937023"/>
                <a:gd name="connsiteY67" fmla="*/ 495300 h 623126"/>
                <a:gd name="connsiteX68" fmla="*/ 860823 w 937023"/>
                <a:gd name="connsiteY68" fmla="*/ 497681 h 623126"/>
                <a:gd name="connsiteX69" fmla="*/ 837010 w 937023"/>
                <a:gd name="connsiteY69" fmla="*/ 500062 h 623126"/>
                <a:gd name="connsiteX70" fmla="*/ 808435 w 937023"/>
                <a:gd name="connsiteY70" fmla="*/ 504825 h 623126"/>
                <a:gd name="connsiteX71" fmla="*/ 791766 w 937023"/>
                <a:gd name="connsiteY71" fmla="*/ 507206 h 623126"/>
                <a:gd name="connsiteX72" fmla="*/ 779860 w 937023"/>
                <a:gd name="connsiteY72" fmla="*/ 509587 h 623126"/>
                <a:gd name="connsiteX73" fmla="*/ 765573 w 937023"/>
                <a:gd name="connsiteY73" fmla="*/ 511968 h 623126"/>
                <a:gd name="connsiteX74" fmla="*/ 753666 w 937023"/>
                <a:gd name="connsiteY74" fmla="*/ 514350 h 623126"/>
                <a:gd name="connsiteX75" fmla="*/ 746523 w 937023"/>
                <a:gd name="connsiteY75" fmla="*/ 516731 h 623126"/>
                <a:gd name="connsiteX76" fmla="*/ 729854 w 937023"/>
                <a:gd name="connsiteY76" fmla="*/ 519112 h 623126"/>
                <a:gd name="connsiteX77" fmla="*/ 720329 w 937023"/>
                <a:gd name="connsiteY77" fmla="*/ 521493 h 623126"/>
                <a:gd name="connsiteX78" fmla="*/ 703660 w 937023"/>
                <a:gd name="connsiteY78" fmla="*/ 523875 h 623126"/>
                <a:gd name="connsiteX79" fmla="*/ 689373 w 937023"/>
                <a:gd name="connsiteY79" fmla="*/ 526256 h 623126"/>
                <a:gd name="connsiteX80" fmla="*/ 641748 w 937023"/>
                <a:gd name="connsiteY80" fmla="*/ 528637 h 623126"/>
                <a:gd name="connsiteX81" fmla="*/ 629841 w 937023"/>
                <a:gd name="connsiteY81" fmla="*/ 531018 h 623126"/>
                <a:gd name="connsiteX82" fmla="*/ 579835 w 937023"/>
                <a:gd name="connsiteY82" fmla="*/ 535781 h 623126"/>
                <a:gd name="connsiteX83" fmla="*/ 570310 w 937023"/>
                <a:gd name="connsiteY83" fmla="*/ 538162 h 623126"/>
                <a:gd name="connsiteX84" fmla="*/ 515541 w 937023"/>
                <a:gd name="connsiteY84" fmla="*/ 542925 h 623126"/>
                <a:gd name="connsiteX85" fmla="*/ 506016 w 937023"/>
                <a:gd name="connsiteY85" fmla="*/ 545306 h 623126"/>
                <a:gd name="connsiteX86" fmla="*/ 498873 w 937023"/>
                <a:gd name="connsiteY86" fmla="*/ 547687 h 623126"/>
                <a:gd name="connsiteX87" fmla="*/ 477441 w 937023"/>
                <a:gd name="connsiteY87" fmla="*/ 550068 h 623126"/>
                <a:gd name="connsiteX88" fmla="*/ 460773 w 937023"/>
                <a:gd name="connsiteY88" fmla="*/ 554831 h 623126"/>
                <a:gd name="connsiteX89" fmla="*/ 451248 w 937023"/>
                <a:gd name="connsiteY89" fmla="*/ 557212 h 623126"/>
                <a:gd name="connsiteX90" fmla="*/ 439341 w 937023"/>
                <a:gd name="connsiteY90" fmla="*/ 561975 h 623126"/>
                <a:gd name="connsiteX91" fmla="*/ 413148 w 937023"/>
                <a:gd name="connsiteY91" fmla="*/ 564356 h 623126"/>
                <a:gd name="connsiteX92" fmla="*/ 398860 w 937023"/>
                <a:gd name="connsiteY92" fmla="*/ 566737 h 623126"/>
                <a:gd name="connsiteX93" fmla="*/ 391716 w 937023"/>
                <a:gd name="connsiteY93" fmla="*/ 569118 h 623126"/>
                <a:gd name="connsiteX94" fmla="*/ 353616 w 937023"/>
                <a:gd name="connsiteY94" fmla="*/ 573881 h 623126"/>
                <a:gd name="connsiteX95" fmla="*/ 341710 w 937023"/>
                <a:gd name="connsiteY95" fmla="*/ 576262 h 623126"/>
                <a:gd name="connsiteX96" fmla="*/ 320279 w 937023"/>
                <a:gd name="connsiteY96" fmla="*/ 581025 h 623126"/>
                <a:gd name="connsiteX97" fmla="*/ 303610 w 937023"/>
                <a:gd name="connsiteY97" fmla="*/ 583406 h 623126"/>
                <a:gd name="connsiteX98" fmla="*/ 286941 w 937023"/>
                <a:gd name="connsiteY98" fmla="*/ 588168 h 623126"/>
                <a:gd name="connsiteX99" fmla="*/ 270273 w 937023"/>
                <a:gd name="connsiteY99" fmla="*/ 592931 h 623126"/>
                <a:gd name="connsiteX100" fmla="*/ 258366 w 937023"/>
                <a:gd name="connsiteY100" fmla="*/ 595312 h 623126"/>
                <a:gd name="connsiteX101" fmla="*/ 251223 w 937023"/>
                <a:gd name="connsiteY101" fmla="*/ 597693 h 623126"/>
                <a:gd name="connsiteX102" fmla="*/ 225029 w 937023"/>
                <a:gd name="connsiteY102" fmla="*/ 600075 h 623126"/>
                <a:gd name="connsiteX103" fmla="*/ 208360 w 937023"/>
                <a:gd name="connsiteY103" fmla="*/ 604837 h 623126"/>
                <a:gd name="connsiteX104" fmla="*/ 189310 w 937023"/>
                <a:gd name="connsiteY104" fmla="*/ 600075 h 623126"/>
                <a:gd name="connsiteX105" fmla="*/ 184548 w 937023"/>
                <a:gd name="connsiteY105" fmla="*/ 592931 h 623126"/>
                <a:gd name="connsiteX106" fmla="*/ 182166 w 937023"/>
                <a:gd name="connsiteY106" fmla="*/ 585787 h 623126"/>
                <a:gd name="connsiteX107" fmla="*/ 177404 w 937023"/>
                <a:gd name="connsiteY107" fmla="*/ 609599 h 623126"/>
                <a:gd name="connsiteX108" fmla="*/ 175023 w 937023"/>
                <a:gd name="connsiteY108" fmla="*/ 566737 h 623126"/>
                <a:gd name="connsiteX109" fmla="*/ 165498 w 937023"/>
                <a:gd name="connsiteY109" fmla="*/ 552450 h 623126"/>
                <a:gd name="connsiteX110" fmla="*/ 160735 w 937023"/>
                <a:gd name="connsiteY110" fmla="*/ 542925 h 623126"/>
                <a:gd name="connsiteX111" fmla="*/ 155973 w 937023"/>
                <a:gd name="connsiteY111" fmla="*/ 528637 h 623126"/>
                <a:gd name="connsiteX112" fmla="*/ 148829 w 937023"/>
                <a:gd name="connsiteY112" fmla="*/ 511968 h 623126"/>
                <a:gd name="connsiteX113" fmla="*/ 144066 w 937023"/>
                <a:gd name="connsiteY113" fmla="*/ 492918 h 623126"/>
                <a:gd name="connsiteX114" fmla="*/ 141685 w 937023"/>
                <a:gd name="connsiteY114" fmla="*/ 476250 h 623126"/>
                <a:gd name="connsiteX115" fmla="*/ 136923 w 937023"/>
                <a:gd name="connsiteY115" fmla="*/ 464343 h 623126"/>
                <a:gd name="connsiteX116" fmla="*/ 129779 w 937023"/>
                <a:gd name="connsiteY116" fmla="*/ 450056 h 623126"/>
                <a:gd name="connsiteX117" fmla="*/ 127398 w 937023"/>
                <a:gd name="connsiteY117" fmla="*/ 438150 h 623126"/>
                <a:gd name="connsiteX118" fmla="*/ 129779 w 937023"/>
                <a:gd name="connsiteY118" fmla="*/ 431006 h 623126"/>
                <a:gd name="connsiteX119" fmla="*/ 122635 w 937023"/>
                <a:gd name="connsiteY119" fmla="*/ 416718 h 623126"/>
                <a:gd name="connsiteX120" fmla="*/ 120254 w 937023"/>
                <a:gd name="connsiteY120" fmla="*/ 409575 h 623126"/>
                <a:gd name="connsiteX121" fmla="*/ 115491 w 937023"/>
                <a:gd name="connsiteY121" fmla="*/ 402431 h 623126"/>
                <a:gd name="connsiteX122" fmla="*/ 110729 w 937023"/>
                <a:gd name="connsiteY122" fmla="*/ 388143 h 623126"/>
                <a:gd name="connsiteX123" fmla="*/ 108348 w 937023"/>
                <a:gd name="connsiteY123" fmla="*/ 381000 h 623126"/>
                <a:gd name="connsiteX124" fmla="*/ 105966 w 937023"/>
                <a:gd name="connsiteY124" fmla="*/ 373856 h 623126"/>
                <a:gd name="connsiteX125" fmla="*/ 103585 w 937023"/>
                <a:gd name="connsiteY125" fmla="*/ 359568 h 623126"/>
                <a:gd name="connsiteX126" fmla="*/ 101204 w 937023"/>
                <a:gd name="connsiteY126" fmla="*/ 350043 h 623126"/>
                <a:gd name="connsiteX127" fmla="*/ 98823 w 937023"/>
                <a:gd name="connsiteY127" fmla="*/ 335756 h 623126"/>
                <a:gd name="connsiteX128" fmla="*/ 94060 w 937023"/>
                <a:gd name="connsiteY128" fmla="*/ 321468 h 623126"/>
                <a:gd name="connsiteX129" fmla="*/ 91679 w 937023"/>
                <a:gd name="connsiteY129" fmla="*/ 314325 h 623126"/>
                <a:gd name="connsiteX130" fmla="*/ 82154 w 937023"/>
                <a:gd name="connsiteY130" fmla="*/ 297656 h 623126"/>
                <a:gd name="connsiteX131" fmla="*/ 72629 w 937023"/>
                <a:gd name="connsiteY131" fmla="*/ 276225 h 623126"/>
                <a:gd name="connsiteX132" fmla="*/ 67866 w 937023"/>
                <a:gd name="connsiteY132" fmla="*/ 257175 h 623126"/>
                <a:gd name="connsiteX133" fmla="*/ 63104 w 937023"/>
                <a:gd name="connsiteY133" fmla="*/ 250031 h 623126"/>
                <a:gd name="connsiteX134" fmla="*/ 58341 w 937023"/>
                <a:gd name="connsiteY134" fmla="*/ 235743 h 623126"/>
                <a:gd name="connsiteX135" fmla="*/ 53579 w 937023"/>
                <a:gd name="connsiteY135" fmla="*/ 221456 h 623126"/>
                <a:gd name="connsiteX136" fmla="*/ 48816 w 937023"/>
                <a:gd name="connsiteY136" fmla="*/ 202406 h 623126"/>
                <a:gd name="connsiteX137" fmla="*/ 44054 w 937023"/>
                <a:gd name="connsiteY137" fmla="*/ 188118 h 623126"/>
                <a:gd name="connsiteX138" fmla="*/ 36910 w 937023"/>
                <a:gd name="connsiteY138" fmla="*/ 159543 h 623126"/>
                <a:gd name="connsiteX139" fmla="*/ 34529 w 937023"/>
                <a:gd name="connsiteY139" fmla="*/ 185737 h 623126"/>
                <a:gd name="connsiteX140" fmla="*/ 29766 w 937023"/>
                <a:gd name="connsiteY140" fmla="*/ 142875 h 623126"/>
                <a:gd name="connsiteX141" fmla="*/ 25004 w 937023"/>
                <a:gd name="connsiteY141" fmla="*/ 128587 h 623126"/>
                <a:gd name="connsiteX142" fmla="*/ 22623 w 937023"/>
                <a:gd name="connsiteY142" fmla="*/ 121443 h 623126"/>
                <a:gd name="connsiteX143" fmla="*/ 17860 w 937023"/>
                <a:gd name="connsiteY143" fmla="*/ 114300 h 623126"/>
                <a:gd name="connsiteX144" fmla="*/ 10716 w 937023"/>
                <a:gd name="connsiteY144" fmla="*/ 90487 h 623126"/>
                <a:gd name="connsiteX145" fmla="*/ 1191 w 937023"/>
                <a:gd name="connsiteY145" fmla="*/ 80962 h 623126"/>
                <a:gd name="connsiteX0" fmla="*/ 1191 w 937023"/>
                <a:gd name="connsiteY0" fmla="*/ 80962 h 623126"/>
                <a:gd name="connsiteX1" fmla="*/ 17860 w 937023"/>
                <a:gd name="connsiteY1" fmla="*/ 83343 h 623126"/>
                <a:gd name="connsiteX2" fmla="*/ 46435 w 937023"/>
                <a:gd name="connsiteY2" fmla="*/ 80962 h 623126"/>
                <a:gd name="connsiteX3" fmla="*/ 82154 w 937023"/>
                <a:gd name="connsiteY3" fmla="*/ 78581 h 623126"/>
                <a:gd name="connsiteX4" fmla="*/ 115491 w 937023"/>
                <a:gd name="connsiteY4" fmla="*/ 80962 h 623126"/>
                <a:gd name="connsiteX5" fmla="*/ 141685 w 937023"/>
                <a:gd name="connsiteY5" fmla="*/ 76200 h 623126"/>
                <a:gd name="connsiteX6" fmla="*/ 160735 w 937023"/>
                <a:gd name="connsiteY6" fmla="*/ 73818 h 623126"/>
                <a:gd name="connsiteX7" fmla="*/ 179785 w 937023"/>
                <a:gd name="connsiteY7" fmla="*/ 69056 h 623126"/>
                <a:gd name="connsiteX8" fmla="*/ 210741 w 937023"/>
                <a:gd name="connsiteY8" fmla="*/ 66675 h 623126"/>
                <a:gd name="connsiteX9" fmla="*/ 229791 w 937023"/>
                <a:gd name="connsiteY9" fmla="*/ 64293 h 623126"/>
                <a:gd name="connsiteX10" fmla="*/ 253604 w 937023"/>
                <a:gd name="connsiteY10" fmla="*/ 61912 h 623126"/>
                <a:gd name="connsiteX11" fmla="*/ 279798 w 937023"/>
                <a:gd name="connsiteY11" fmla="*/ 57150 h 623126"/>
                <a:gd name="connsiteX12" fmla="*/ 289323 w 937023"/>
                <a:gd name="connsiteY12" fmla="*/ 54768 h 623126"/>
                <a:gd name="connsiteX13" fmla="*/ 317898 w 937023"/>
                <a:gd name="connsiteY13" fmla="*/ 50006 h 623126"/>
                <a:gd name="connsiteX14" fmla="*/ 341710 w 937023"/>
                <a:gd name="connsiteY14" fmla="*/ 42862 h 623126"/>
                <a:gd name="connsiteX15" fmla="*/ 396479 w 937023"/>
                <a:gd name="connsiteY15" fmla="*/ 38100 h 623126"/>
                <a:gd name="connsiteX16" fmla="*/ 415529 w 937023"/>
                <a:gd name="connsiteY16" fmla="*/ 35718 h 623126"/>
                <a:gd name="connsiteX17" fmla="*/ 436960 w 937023"/>
                <a:gd name="connsiteY17" fmla="*/ 33337 h 623126"/>
                <a:gd name="connsiteX18" fmla="*/ 486966 w 937023"/>
                <a:gd name="connsiteY18" fmla="*/ 28575 h 623126"/>
                <a:gd name="connsiteX19" fmla="*/ 517923 w 937023"/>
                <a:gd name="connsiteY19" fmla="*/ 26193 h 623126"/>
                <a:gd name="connsiteX20" fmla="*/ 534591 w 937023"/>
                <a:gd name="connsiteY20" fmla="*/ 23812 h 623126"/>
                <a:gd name="connsiteX21" fmla="*/ 560785 w 937023"/>
                <a:gd name="connsiteY21" fmla="*/ 21431 h 623126"/>
                <a:gd name="connsiteX22" fmla="*/ 577454 w 937023"/>
                <a:gd name="connsiteY22" fmla="*/ 19050 h 623126"/>
                <a:gd name="connsiteX23" fmla="*/ 596504 w 937023"/>
                <a:gd name="connsiteY23" fmla="*/ 16668 h 623126"/>
                <a:gd name="connsiteX24" fmla="*/ 622698 w 937023"/>
                <a:gd name="connsiteY24" fmla="*/ 14287 h 623126"/>
                <a:gd name="connsiteX25" fmla="*/ 636985 w 937023"/>
                <a:gd name="connsiteY25" fmla="*/ 11906 h 623126"/>
                <a:gd name="connsiteX26" fmla="*/ 677466 w 937023"/>
                <a:gd name="connsiteY26" fmla="*/ 7143 h 623126"/>
                <a:gd name="connsiteX27" fmla="*/ 710804 w 937023"/>
                <a:gd name="connsiteY27" fmla="*/ 2381 h 623126"/>
                <a:gd name="connsiteX28" fmla="*/ 720329 w 937023"/>
                <a:gd name="connsiteY28" fmla="*/ 0 h 623126"/>
                <a:gd name="connsiteX29" fmla="*/ 727473 w 937023"/>
                <a:gd name="connsiteY29" fmla="*/ 2381 h 623126"/>
                <a:gd name="connsiteX30" fmla="*/ 732235 w 937023"/>
                <a:gd name="connsiteY30" fmla="*/ 9525 h 623126"/>
                <a:gd name="connsiteX31" fmla="*/ 739379 w 937023"/>
                <a:gd name="connsiteY31" fmla="*/ 14287 h 623126"/>
                <a:gd name="connsiteX32" fmla="*/ 744141 w 937023"/>
                <a:gd name="connsiteY32" fmla="*/ 21431 h 623126"/>
                <a:gd name="connsiteX33" fmla="*/ 746523 w 937023"/>
                <a:gd name="connsiteY33" fmla="*/ 30956 h 623126"/>
                <a:gd name="connsiteX34" fmla="*/ 751285 w 937023"/>
                <a:gd name="connsiteY34" fmla="*/ 54768 h 623126"/>
                <a:gd name="connsiteX35" fmla="*/ 753666 w 937023"/>
                <a:gd name="connsiteY35" fmla="*/ 64293 h 623126"/>
                <a:gd name="connsiteX36" fmla="*/ 763191 w 937023"/>
                <a:gd name="connsiteY36" fmla="*/ 78581 h 623126"/>
                <a:gd name="connsiteX37" fmla="*/ 770335 w 937023"/>
                <a:gd name="connsiteY37" fmla="*/ 92868 h 623126"/>
                <a:gd name="connsiteX38" fmla="*/ 772716 w 937023"/>
                <a:gd name="connsiteY38" fmla="*/ 102393 h 623126"/>
                <a:gd name="connsiteX39" fmla="*/ 782241 w 937023"/>
                <a:gd name="connsiteY39" fmla="*/ 123825 h 623126"/>
                <a:gd name="connsiteX40" fmla="*/ 784623 w 937023"/>
                <a:gd name="connsiteY40" fmla="*/ 135731 h 623126"/>
                <a:gd name="connsiteX41" fmla="*/ 789385 w 937023"/>
                <a:gd name="connsiteY41" fmla="*/ 157162 h 623126"/>
                <a:gd name="connsiteX42" fmla="*/ 796529 w 937023"/>
                <a:gd name="connsiteY42" fmla="*/ 185737 h 623126"/>
                <a:gd name="connsiteX43" fmla="*/ 806054 w 937023"/>
                <a:gd name="connsiteY43" fmla="*/ 202406 h 623126"/>
                <a:gd name="connsiteX44" fmla="*/ 813198 w 937023"/>
                <a:gd name="connsiteY44" fmla="*/ 209550 h 623126"/>
                <a:gd name="connsiteX45" fmla="*/ 822723 w 937023"/>
                <a:gd name="connsiteY45" fmla="*/ 223837 h 623126"/>
                <a:gd name="connsiteX46" fmla="*/ 829866 w 937023"/>
                <a:gd name="connsiteY46" fmla="*/ 245268 h 623126"/>
                <a:gd name="connsiteX47" fmla="*/ 832248 w 937023"/>
                <a:gd name="connsiteY47" fmla="*/ 252412 h 623126"/>
                <a:gd name="connsiteX48" fmla="*/ 834629 w 937023"/>
                <a:gd name="connsiteY48" fmla="*/ 261937 h 623126"/>
                <a:gd name="connsiteX49" fmla="*/ 837010 w 937023"/>
                <a:gd name="connsiteY49" fmla="*/ 276225 h 623126"/>
                <a:gd name="connsiteX50" fmla="*/ 841773 w 937023"/>
                <a:gd name="connsiteY50" fmla="*/ 283368 h 623126"/>
                <a:gd name="connsiteX51" fmla="*/ 851298 w 937023"/>
                <a:gd name="connsiteY51" fmla="*/ 304800 h 623126"/>
                <a:gd name="connsiteX52" fmla="*/ 858441 w 937023"/>
                <a:gd name="connsiteY52" fmla="*/ 319087 h 623126"/>
                <a:gd name="connsiteX53" fmla="*/ 865585 w 937023"/>
                <a:gd name="connsiteY53" fmla="*/ 335756 h 623126"/>
                <a:gd name="connsiteX54" fmla="*/ 877491 w 937023"/>
                <a:gd name="connsiteY54" fmla="*/ 350043 h 623126"/>
                <a:gd name="connsiteX55" fmla="*/ 887016 w 937023"/>
                <a:gd name="connsiteY55" fmla="*/ 371475 h 623126"/>
                <a:gd name="connsiteX56" fmla="*/ 894160 w 937023"/>
                <a:gd name="connsiteY56" fmla="*/ 376237 h 623126"/>
                <a:gd name="connsiteX57" fmla="*/ 896541 w 937023"/>
                <a:gd name="connsiteY57" fmla="*/ 383381 h 623126"/>
                <a:gd name="connsiteX58" fmla="*/ 910829 w 937023"/>
                <a:gd name="connsiteY58" fmla="*/ 404812 h 623126"/>
                <a:gd name="connsiteX59" fmla="*/ 915591 w 937023"/>
                <a:gd name="connsiteY59" fmla="*/ 411956 h 623126"/>
                <a:gd name="connsiteX60" fmla="*/ 920354 w 937023"/>
                <a:gd name="connsiteY60" fmla="*/ 419100 h 623126"/>
                <a:gd name="connsiteX61" fmla="*/ 927498 w 937023"/>
                <a:gd name="connsiteY61" fmla="*/ 442912 h 623126"/>
                <a:gd name="connsiteX62" fmla="*/ 937023 w 937023"/>
                <a:gd name="connsiteY62" fmla="*/ 461962 h 623126"/>
                <a:gd name="connsiteX63" fmla="*/ 934641 w 937023"/>
                <a:gd name="connsiteY63" fmla="*/ 476250 h 623126"/>
                <a:gd name="connsiteX64" fmla="*/ 927498 w 937023"/>
                <a:gd name="connsiteY64" fmla="*/ 481012 h 623126"/>
                <a:gd name="connsiteX65" fmla="*/ 908448 w 937023"/>
                <a:gd name="connsiteY65" fmla="*/ 485775 h 623126"/>
                <a:gd name="connsiteX66" fmla="*/ 887016 w 937023"/>
                <a:gd name="connsiteY66" fmla="*/ 492918 h 623126"/>
                <a:gd name="connsiteX67" fmla="*/ 879873 w 937023"/>
                <a:gd name="connsiteY67" fmla="*/ 495300 h 623126"/>
                <a:gd name="connsiteX68" fmla="*/ 860823 w 937023"/>
                <a:gd name="connsiteY68" fmla="*/ 497681 h 623126"/>
                <a:gd name="connsiteX69" fmla="*/ 837010 w 937023"/>
                <a:gd name="connsiteY69" fmla="*/ 500062 h 623126"/>
                <a:gd name="connsiteX70" fmla="*/ 808435 w 937023"/>
                <a:gd name="connsiteY70" fmla="*/ 504825 h 623126"/>
                <a:gd name="connsiteX71" fmla="*/ 791766 w 937023"/>
                <a:gd name="connsiteY71" fmla="*/ 507206 h 623126"/>
                <a:gd name="connsiteX72" fmla="*/ 779860 w 937023"/>
                <a:gd name="connsiteY72" fmla="*/ 509587 h 623126"/>
                <a:gd name="connsiteX73" fmla="*/ 765573 w 937023"/>
                <a:gd name="connsiteY73" fmla="*/ 511968 h 623126"/>
                <a:gd name="connsiteX74" fmla="*/ 753666 w 937023"/>
                <a:gd name="connsiteY74" fmla="*/ 514350 h 623126"/>
                <a:gd name="connsiteX75" fmla="*/ 746523 w 937023"/>
                <a:gd name="connsiteY75" fmla="*/ 516731 h 623126"/>
                <a:gd name="connsiteX76" fmla="*/ 729854 w 937023"/>
                <a:gd name="connsiteY76" fmla="*/ 519112 h 623126"/>
                <a:gd name="connsiteX77" fmla="*/ 720329 w 937023"/>
                <a:gd name="connsiteY77" fmla="*/ 521493 h 623126"/>
                <a:gd name="connsiteX78" fmla="*/ 703660 w 937023"/>
                <a:gd name="connsiteY78" fmla="*/ 523875 h 623126"/>
                <a:gd name="connsiteX79" fmla="*/ 689373 w 937023"/>
                <a:gd name="connsiteY79" fmla="*/ 526256 h 623126"/>
                <a:gd name="connsiteX80" fmla="*/ 641748 w 937023"/>
                <a:gd name="connsiteY80" fmla="*/ 528637 h 623126"/>
                <a:gd name="connsiteX81" fmla="*/ 629841 w 937023"/>
                <a:gd name="connsiteY81" fmla="*/ 531018 h 623126"/>
                <a:gd name="connsiteX82" fmla="*/ 579835 w 937023"/>
                <a:gd name="connsiteY82" fmla="*/ 535781 h 623126"/>
                <a:gd name="connsiteX83" fmla="*/ 570310 w 937023"/>
                <a:gd name="connsiteY83" fmla="*/ 538162 h 623126"/>
                <a:gd name="connsiteX84" fmla="*/ 515541 w 937023"/>
                <a:gd name="connsiteY84" fmla="*/ 542925 h 623126"/>
                <a:gd name="connsiteX85" fmla="*/ 506016 w 937023"/>
                <a:gd name="connsiteY85" fmla="*/ 545306 h 623126"/>
                <a:gd name="connsiteX86" fmla="*/ 498873 w 937023"/>
                <a:gd name="connsiteY86" fmla="*/ 547687 h 623126"/>
                <a:gd name="connsiteX87" fmla="*/ 477441 w 937023"/>
                <a:gd name="connsiteY87" fmla="*/ 550068 h 623126"/>
                <a:gd name="connsiteX88" fmla="*/ 460773 w 937023"/>
                <a:gd name="connsiteY88" fmla="*/ 554831 h 623126"/>
                <a:gd name="connsiteX89" fmla="*/ 451248 w 937023"/>
                <a:gd name="connsiteY89" fmla="*/ 557212 h 623126"/>
                <a:gd name="connsiteX90" fmla="*/ 439341 w 937023"/>
                <a:gd name="connsiteY90" fmla="*/ 561975 h 623126"/>
                <a:gd name="connsiteX91" fmla="*/ 413148 w 937023"/>
                <a:gd name="connsiteY91" fmla="*/ 564356 h 623126"/>
                <a:gd name="connsiteX92" fmla="*/ 398860 w 937023"/>
                <a:gd name="connsiteY92" fmla="*/ 566737 h 623126"/>
                <a:gd name="connsiteX93" fmla="*/ 391716 w 937023"/>
                <a:gd name="connsiteY93" fmla="*/ 569118 h 623126"/>
                <a:gd name="connsiteX94" fmla="*/ 353616 w 937023"/>
                <a:gd name="connsiteY94" fmla="*/ 573881 h 623126"/>
                <a:gd name="connsiteX95" fmla="*/ 341710 w 937023"/>
                <a:gd name="connsiteY95" fmla="*/ 576262 h 623126"/>
                <a:gd name="connsiteX96" fmla="*/ 320279 w 937023"/>
                <a:gd name="connsiteY96" fmla="*/ 581025 h 623126"/>
                <a:gd name="connsiteX97" fmla="*/ 303610 w 937023"/>
                <a:gd name="connsiteY97" fmla="*/ 583406 h 623126"/>
                <a:gd name="connsiteX98" fmla="*/ 286941 w 937023"/>
                <a:gd name="connsiteY98" fmla="*/ 588168 h 623126"/>
                <a:gd name="connsiteX99" fmla="*/ 270273 w 937023"/>
                <a:gd name="connsiteY99" fmla="*/ 592931 h 623126"/>
                <a:gd name="connsiteX100" fmla="*/ 258366 w 937023"/>
                <a:gd name="connsiteY100" fmla="*/ 595312 h 623126"/>
                <a:gd name="connsiteX101" fmla="*/ 251223 w 937023"/>
                <a:gd name="connsiteY101" fmla="*/ 597693 h 623126"/>
                <a:gd name="connsiteX102" fmla="*/ 225029 w 937023"/>
                <a:gd name="connsiteY102" fmla="*/ 600075 h 623126"/>
                <a:gd name="connsiteX103" fmla="*/ 208360 w 937023"/>
                <a:gd name="connsiteY103" fmla="*/ 604837 h 623126"/>
                <a:gd name="connsiteX104" fmla="*/ 189310 w 937023"/>
                <a:gd name="connsiteY104" fmla="*/ 600075 h 623126"/>
                <a:gd name="connsiteX105" fmla="*/ 184548 w 937023"/>
                <a:gd name="connsiteY105" fmla="*/ 592931 h 623126"/>
                <a:gd name="connsiteX106" fmla="*/ 182166 w 937023"/>
                <a:gd name="connsiteY106" fmla="*/ 585787 h 623126"/>
                <a:gd name="connsiteX107" fmla="*/ 177404 w 937023"/>
                <a:gd name="connsiteY107" fmla="*/ 609599 h 623126"/>
                <a:gd name="connsiteX108" fmla="*/ 175023 w 937023"/>
                <a:gd name="connsiteY108" fmla="*/ 566737 h 623126"/>
                <a:gd name="connsiteX109" fmla="*/ 165498 w 937023"/>
                <a:gd name="connsiteY109" fmla="*/ 552450 h 623126"/>
                <a:gd name="connsiteX110" fmla="*/ 160735 w 937023"/>
                <a:gd name="connsiteY110" fmla="*/ 542925 h 623126"/>
                <a:gd name="connsiteX111" fmla="*/ 155973 w 937023"/>
                <a:gd name="connsiteY111" fmla="*/ 528637 h 623126"/>
                <a:gd name="connsiteX112" fmla="*/ 148829 w 937023"/>
                <a:gd name="connsiteY112" fmla="*/ 511968 h 623126"/>
                <a:gd name="connsiteX113" fmla="*/ 144066 w 937023"/>
                <a:gd name="connsiteY113" fmla="*/ 492918 h 623126"/>
                <a:gd name="connsiteX114" fmla="*/ 141685 w 937023"/>
                <a:gd name="connsiteY114" fmla="*/ 476250 h 623126"/>
                <a:gd name="connsiteX115" fmla="*/ 136923 w 937023"/>
                <a:gd name="connsiteY115" fmla="*/ 464343 h 623126"/>
                <a:gd name="connsiteX116" fmla="*/ 129779 w 937023"/>
                <a:gd name="connsiteY116" fmla="*/ 450056 h 623126"/>
                <a:gd name="connsiteX117" fmla="*/ 127398 w 937023"/>
                <a:gd name="connsiteY117" fmla="*/ 438150 h 623126"/>
                <a:gd name="connsiteX118" fmla="*/ 129779 w 937023"/>
                <a:gd name="connsiteY118" fmla="*/ 431006 h 623126"/>
                <a:gd name="connsiteX119" fmla="*/ 122635 w 937023"/>
                <a:gd name="connsiteY119" fmla="*/ 416718 h 623126"/>
                <a:gd name="connsiteX120" fmla="*/ 120254 w 937023"/>
                <a:gd name="connsiteY120" fmla="*/ 409575 h 623126"/>
                <a:gd name="connsiteX121" fmla="*/ 115491 w 937023"/>
                <a:gd name="connsiteY121" fmla="*/ 402431 h 623126"/>
                <a:gd name="connsiteX122" fmla="*/ 110729 w 937023"/>
                <a:gd name="connsiteY122" fmla="*/ 388143 h 623126"/>
                <a:gd name="connsiteX123" fmla="*/ 108348 w 937023"/>
                <a:gd name="connsiteY123" fmla="*/ 381000 h 623126"/>
                <a:gd name="connsiteX124" fmla="*/ 105966 w 937023"/>
                <a:gd name="connsiteY124" fmla="*/ 373856 h 623126"/>
                <a:gd name="connsiteX125" fmla="*/ 103585 w 937023"/>
                <a:gd name="connsiteY125" fmla="*/ 359568 h 623126"/>
                <a:gd name="connsiteX126" fmla="*/ 101204 w 937023"/>
                <a:gd name="connsiteY126" fmla="*/ 350043 h 623126"/>
                <a:gd name="connsiteX127" fmla="*/ 98823 w 937023"/>
                <a:gd name="connsiteY127" fmla="*/ 335756 h 623126"/>
                <a:gd name="connsiteX128" fmla="*/ 94060 w 937023"/>
                <a:gd name="connsiteY128" fmla="*/ 321468 h 623126"/>
                <a:gd name="connsiteX129" fmla="*/ 91679 w 937023"/>
                <a:gd name="connsiteY129" fmla="*/ 314325 h 623126"/>
                <a:gd name="connsiteX130" fmla="*/ 82154 w 937023"/>
                <a:gd name="connsiteY130" fmla="*/ 297656 h 623126"/>
                <a:gd name="connsiteX131" fmla="*/ 72629 w 937023"/>
                <a:gd name="connsiteY131" fmla="*/ 276225 h 623126"/>
                <a:gd name="connsiteX132" fmla="*/ 67866 w 937023"/>
                <a:gd name="connsiteY132" fmla="*/ 257175 h 623126"/>
                <a:gd name="connsiteX133" fmla="*/ 63104 w 937023"/>
                <a:gd name="connsiteY133" fmla="*/ 250031 h 623126"/>
                <a:gd name="connsiteX134" fmla="*/ 58341 w 937023"/>
                <a:gd name="connsiteY134" fmla="*/ 235743 h 623126"/>
                <a:gd name="connsiteX135" fmla="*/ 53579 w 937023"/>
                <a:gd name="connsiteY135" fmla="*/ 221456 h 623126"/>
                <a:gd name="connsiteX136" fmla="*/ 48816 w 937023"/>
                <a:gd name="connsiteY136" fmla="*/ 202406 h 623126"/>
                <a:gd name="connsiteX137" fmla="*/ 44054 w 937023"/>
                <a:gd name="connsiteY137" fmla="*/ 188118 h 623126"/>
                <a:gd name="connsiteX138" fmla="*/ 36910 w 937023"/>
                <a:gd name="connsiteY138" fmla="*/ 159543 h 623126"/>
                <a:gd name="connsiteX139" fmla="*/ 34529 w 937023"/>
                <a:gd name="connsiteY139" fmla="*/ 185737 h 623126"/>
                <a:gd name="connsiteX140" fmla="*/ 29766 w 937023"/>
                <a:gd name="connsiteY140" fmla="*/ 142875 h 623126"/>
                <a:gd name="connsiteX141" fmla="*/ 25004 w 937023"/>
                <a:gd name="connsiteY141" fmla="*/ 128587 h 623126"/>
                <a:gd name="connsiteX142" fmla="*/ 22623 w 937023"/>
                <a:gd name="connsiteY142" fmla="*/ 121443 h 623126"/>
                <a:gd name="connsiteX143" fmla="*/ 17860 w 937023"/>
                <a:gd name="connsiteY143" fmla="*/ 114300 h 623126"/>
                <a:gd name="connsiteX144" fmla="*/ 10716 w 937023"/>
                <a:gd name="connsiteY144" fmla="*/ 90487 h 623126"/>
                <a:gd name="connsiteX145" fmla="*/ 1191 w 937023"/>
                <a:gd name="connsiteY145" fmla="*/ 80962 h 623126"/>
                <a:gd name="connsiteX0" fmla="*/ 1191 w 937023"/>
                <a:gd name="connsiteY0" fmla="*/ 80962 h 623126"/>
                <a:gd name="connsiteX1" fmla="*/ 17860 w 937023"/>
                <a:gd name="connsiteY1" fmla="*/ 83343 h 623126"/>
                <a:gd name="connsiteX2" fmla="*/ 46435 w 937023"/>
                <a:gd name="connsiteY2" fmla="*/ 80962 h 623126"/>
                <a:gd name="connsiteX3" fmla="*/ 82154 w 937023"/>
                <a:gd name="connsiteY3" fmla="*/ 78581 h 623126"/>
                <a:gd name="connsiteX4" fmla="*/ 115491 w 937023"/>
                <a:gd name="connsiteY4" fmla="*/ 80962 h 623126"/>
                <a:gd name="connsiteX5" fmla="*/ 141685 w 937023"/>
                <a:gd name="connsiteY5" fmla="*/ 76200 h 623126"/>
                <a:gd name="connsiteX6" fmla="*/ 160735 w 937023"/>
                <a:gd name="connsiteY6" fmla="*/ 73818 h 623126"/>
                <a:gd name="connsiteX7" fmla="*/ 179785 w 937023"/>
                <a:gd name="connsiteY7" fmla="*/ 69056 h 623126"/>
                <a:gd name="connsiteX8" fmla="*/ 210741 w 937023"/>
                <a:gd name="connsiteY8" fmla="*/ 66675 h 623126"/>
                <a:gd name="connsiteX9" fmla="*/ 229791 w 937023"/>
                <a:gd name="connsiteY9" fmla="*/ 64293 h 623126"/>
                <a:gd name="connsiteX10" fmla="*/ 253604 w 937023"/>
                <a:gd name="connsiteY10" fmla="*/ 61912 h 623126"/>
                <a:gd name="connsiteX11" fmla="*/ 279798 w 937023"/>
                <a:gd name="connsiteY11" fmla="*/ 57150 h 623126"/>
                <a:gd name="connsiteX12" fmla="*/ 289323 w 937023"/>
                <a:gd name="connsiteY12" fmla="*/ 54768 h 623126"/>
                <a:gd name="connsiteX13" fmla="*/ 317898 w 937023"/>
                <a:gd name="connsiteY13" fmla="*/ 50006 h 623126"/>
                <a:gd name="connsiteX14" fmla="*/ 341710 w 937023"/>
                <a:gd name="connsiteY14" fmla="*/ 42862 h 623126"/>
                <a:gd name="connsiteX15" fmla="*/ 396479 w 937023"/>
                <a:gd name="connsiteY15" fmla="*/ 38100 h 623126"/>
                <a:gd name="connsiteX16" fmla="*/ 415529 w 937023"/>
                <a:gd name="connsiteY16" fmla="*/ 35718 h 623126"/>
                <a:gd name="connsiteX17" fmla="*/ 436960 w 937023"/>
                <a:gd name="connsiteY17" fmla="*/ 33337 h 623126"/>
                <a:gd name="connsiteX18" fmla="*/ 486966 w 937023"/>
                <a:gd name="connsiteY18" fmla="*/ 28575 h 623126"/>
                <a:gd name="connsiteX19" fmla="*/ 517923 w 937023"/>
                <a:gd name="connsiteY19" fmla="*/ 26193 h 623126"/>
                <a:gd name="connsiteX20" fmla="*/ 534591 w 937023"/>
                <a:gd name="connsiteY20" fmla="*/ 23812 h 623126"/>
                <a:gd name="connsiteX21" fmla="*/ 560785 w 937023"/>
                <a:gd name="connsiteY21" fmla="*/ 21431 h 623126"/>
                <a:gd name="connsiteX22" fmla="*/ 577454 w 937023"/>
                <a:gd name="connsiteY22" fmla="*/ 19050 h 623126"/>
                <a:gd name="connsiteX23" fmla="*/ 596504 w 937023"/>
                <a:gd name="connsiteY23" fmla="*/ 16668 h 623126"/>
                <a:gd name="connsiteX24" fmla="*/ 622698 w 937023"/>
                <a:gd name="connsiteY24" fmla="*/ 14287 h 623126"/>
                <a:gd name="connsiteX25" fmla="*/ 636985 w 937023"/>
                <a:gd name="connsiteY25" fmla="*/ 11906 h 623126"/>
                <a:gd name="connsiteX26" fmla="*/ 677466 w 937023"/>
                <a:gd name="connsiteY26" fmla="*/ 7143 h 623126"/>
                <a:gd name="connsiteX27" fmla="*/ 710804 w 937023"/>
                <a:gd name="connsiteY27" fmla="*/ 2381 h 623126"/>
                <a:gd name="connsiteX28" fmla="*/ 720329 w 937023"/>
                <a:gd name="connsiteY28" fmla="*/ 0 h 623126"/>
                <a:gd name="connsiteX29" fmla="*/ 727473 w 937023"/>
                <a:gd name="connsiteY29" fmla="*/ 2381 h 623126"/>
                <a:gd name="connsiteX30" fmla="*/ 732235 w 937023"/>
                <a:gd name="connsiteY30" fmla="*/ 9525 h 623126"/>
                <a:gd name="connsiteX31" fmla="*/ 739379 w 937023"/>
                <a:gd name="connsiteY31" fmla="*/ 14287 h 623126"/>
                <a:gd name="connsiteX32" fmla="*/ 744141 w 937023"/>
                <a:gd name="connsiteY32" fmla="*/ 21431 h 623126"/>
                <a:gd name="connsiteX33" fmla="*/ 746523 w 937023"/>
                <a:gd name="connsiteY33" fmla="*/ 30956 h 623126"/>
                <a:gd name="connsiteX34" fmla="*/ 751285 w 937023"/>
                <a:gd name="connsiteY34" fmla="*/ 54768 h 623126"/>
                <a:gd name="connsiteX35" fmla="*/ 753666 w 937023"/>
                <a:gd name="connsiteY35" fmla="*/ 64293 h 623126"/>
                <a:gd name="connsiteX36" fmla="*/ 763191 w 937023"/>
                <a:gd name="connsiteY36" fmla="*/ 78581 h 623126"/>
                <a:gd name="connsiteX37" fmla="*/ 770335 w 937023"/>
                <a:gd name="connsiteY37" fmla="*/ 92868 h 623126"/>
                <a:gd name="connsiteX38" fmla="*/ 772716 w 937023"/>
                <a:gd name="connsiteY38" fmla="*/ 102393 h 623126"/>
                <a:gd name="connsiteX39" fmla="*/ 782241 w 937023"/>
                <a:gd name="connsiteY39" fmla="*/ 123825 h 623126"/>
                <a:gd name="connsiteX40" fmla="*/ 784623 w 937023"/>
                <a:gd name="connsiteY40" fmla="*/ 135731 h 623126"/>
                <a:gd name="connsiteX41" fmla="*/ 789385 w 937023"/>
                <a:gd name="connsiteY41" fmla="*/ 157162 h 623126"/>
                <a:gd name="connsiteX42" fmla="*/ 827485 w 937023"/>
                <a:gd name="connsiteY42" fmla="*/ 185737 h 623126"/>
                <a:gd name="connsiteX43" fmla="*/ 806054 w 937023"/>
                <a:gd name="connsiteY43" fmla="*/ 202406 h 623126"/>
                <a:gd name="connsiteX44" fmla="*/ 813198 w 937023"/>
                <a:gd name="connsiteY44" fmla="*/ 209550 h 623126"/>
                <a:gd name="connsiteX45" fmla="*/ 822723 w 937023"/>
                <a:gd name="connsiteY45" fmla="*/ 223837 h 623126"/>
                <a:gd name="connsiteX46" fmla="*/ 829866 w 937023"/>
                <a:gd name="connsiteY46" fmla="*/ 245268 h 623126"/>
                <a:gd name="connsiteX47" fmla="*/ 832248 w 937023"/>
                <a:gd name="connsiteY47" fmla="*/ 252412 h 623126"/>
                <a:gd name="connsiteX48" fmla="*/ 834629 w 937023"/>
                <a:gd name="connsiteY48" fmla="*/ 261937 h 623126"/>
                <a:gd name="connsiteX49" fmla="*/ 837010 w 937023"/>
                <a:gd name="connsiteY49" fmla="*/ 276225 h 623126"/>
                <a:gd name="connsiteX50" fmla="*/ 841773 w 937023"/>
                <a:gd name="connsiteY50" fmla="*/ 283368 h 623126"/>
                <a:gd name="connsiteX51" fmla="*/ 851298 w 937023"/>
                <a:gd name="connsiteY51" fmla="*/ 304800 h 623126"/>
                <a:gd name="connsiteX52" fmla="*/ 858441 w 937023"/>
                <a:gd name="connsiteY52" fmla="*/ 319087 h 623126"/>
                <a:gd name="connsiteX53" fmla="*/ 865585 w 937023"/>
                <a:gd name="connsiteY53" fmla="*/ 335756 h 623126"/>
                <a:gd name="connsiteX54" fmla="*/ 877491 w 937023"/>
                <a:gd name="connsiteY54" fmla="*/ 350043 h 623126"/>
                <a:gd name="connsiteX55" fmla="*/ 887016 w 937023"/>
                <a:gd name="connsiteY55" fmla="*/ 371475 h 623126"/>
                <a:gd name="connsiteX56" fmla="*/ 894160 w 937023"/>
                <a:gd name="connsiteY56" fmla="*/ 376237 h 623126"/>
                <a:gd name="connsiteX57" fmla="*/ 896541 w 937023"/>
                <a:gd name="connsiteY57" fmla="*/ 383381 h 623126"/>
                <a:gd name="connsiteX58" fmla="*/ 910829 w 937023"/>
                <a:gd name="connsiteY58" fmla="*/ 404812 h 623126"/>
                <a:gd name="connsiteX59" fmla="*/ 915591 w 937023"/>
                <a:gd name="connsiteY59" fmla="*/ 411956 h 623126"/>
                <a:gd name="connsiteX60" fmla="*/ 920354 w 937023"/>
                <a:gd name="connsiteY60" fmla="*/ 419100 h 623126"/>
                <a:gd name="connsiteX61" fmla="*/ 927498 w 937023"/>
                <a:gd name="connsiteY61" fmla="*/ 442912 h 623126"/>
                <a:gd name="connsiteX62" fmla="*/ 937023 w 937023"/>
                <a:gd name="connsiteY62" fmla="*/ 461962 h 623126"/>
                <a:gd name="connsiteX63" fmla="*/ 934641 w 937023"/>
                <a:gd name="connsiteY63" fmla="*/ 476250 h 623126"/>
                <a:gd name="connsiteX64" fmla="*/ 927498 w 937023"/>
                <a:gd name="connsiteY64" fmla="*/ 481012 h 623126"/>
                <a:gd name="connsiteX65" fmla="*/ 908448 w 937023"/>
                <a:gd name="connsiteY65" fmla="*/ 485775 h 623126"/>
                <a:gd name="connsiteX66" fmla="*/ 887016 w 937023"/>
                <a:gd name="connsiteY66" fmla="*/ 492918 h 623126"/>
                <a:gd name="connsiteX67" fmla="*/ 879873 w 937023"/>
                <a:gd name="connsiteY67" fmla="*/ 495300 h 623126"/>
                <a:gd name="connsiteX68" fmla="*/ 860823 w 937023"/>
                <a:gd name="connsiteY68" fmla="*/ 497681 h 623126"/>
                <a:gd name="connsiteX69" fmla="*/ 837010 w 937023"/>
                <a:gd name="connsiteY69" fmla="*/ 500062 h 623126"/>
                <a:gd name="connsiteX70" fmla="*/ 808435 w 937023"/>
                <a:gd name="connsiteY70" fmla="*/ 504825 h 623126"/>
                <a:gd name="connsiteX71" fmla="*/ 791766 w 937023"/>
                <a:gd name="connsiteY71" fmla="*/ 507206 h 623126"/>
                <a:gd name="connsiteX72" fmla="*/ 779860 w 937023"/>
                <a:gd name="connsiteY72" fmla="*/ 509587 h 623126"/>
                <a:gd name="connsiteX73" fmla="*/ 765573 w 937023"/>
                <a:gd name="connsiteY73" fmla="*/ 511968 h 623126"/>
                <a:gd name="connsiteX74" fmla="*/ 753666 w 937023"/>
                <a:gd name="connsiteY74" fmla="*/ 514350 h 623126"/>
                <a:gd name="connsiteX75" fmla="*/ 746523 w 937023"/>
                <a:gd name="connsiteY75" fmla="*/ 516731 h 623126"/>
                <a:gd name="connsiteX76" fmla="*/ 729854 w 937023"/>
                <a:gd name="connsiteY76" fmla="*/ 519112 h 623126"/>
                <a:gd name="connsiteX77" fmla="*/ 720329 w 937023"/>
                <a:gd name="connsiteY77" fmla="*/ 521493 h 623126"/>
                <a:gd name="connsiteX78" fmla="*/ 703660 w 937023"/>
                <a:gd name="connsiteY78" fmla="*/ 523875 h 623126"/>
                <a:gd name="connsiteX79" fmla="*/ 689373 w 937023"/>
                <a:gd name="connsiteY79" fmla="*/ 526256 h 623126"/>
                <a:gd name="connsiteX80" fmla="*/ 641748 w 937023"/>
                <a:gd name="connsiteY80" fmla="*/ 528637 h 623126"/>
                <a:gd name="connsiteX81" fmla="*/ 629841 w 937023"/>
                <a:gd name="connsiteY81" fmla="*/ 531018 h 623126"/>
                <a:gd name="connsiteX82" fmla="*/ 579835 w 937023"/>
                <a:gd name="connsiteY82" fmla="*/ 535781 h 623126"/>
                <a:gd name="connsiteX83" fmla="*/ 570310 w 937023"/>
                <a:gd name="connsiteY83" fmla="*/ 538162 h 623126"/>
                <a:gd name="connsiteX84" fmla="*/ 515541 w 937023"/>
                <a:gd name="connsiteY84" fmla="*/ 542925 h 623126"/>
                <a:gd name="connsiteX85" fmla="*/ 506016 w 937023"/>
                <a:gd name="connsiteY85" fmla="*/ 545306 h 623126"/>
                <a:gd name="connsiteX86" fmla="*/ 498873 w 937023"/>
                <a:gd name="connsiteY86" fmla="*/ 547687 h 623126"/>
                <a:gd name="connsiteX87" fmla="*/ 477441 w 937023"/>
                <a:gd name="connsiteY87" fmla="*/ 550068 h 623126"/>
                <a:gd name="connsiteX88" fmla="*/ 460773 w 937023"/>
                <a:gd name="connsiteY88" fmla="*/ 554831 h 623126"/>
                <a:gd name="connsiteX89" fmla="*/ 451248 w 937023"/>
                <a:gd name="connsiteY89" fmla="*/ 557212 h 623126"/>
                <a:gd name="connsiteX90" fmla="*/ 439341 w 937023"/>
                <a:gd name="connsiteY90" fmla="*/ 561975 h 623126"/>
                <a:gd name="connsiteX91" fmla="*/ 413148 w 937023"/>
                <a:gd name="connsiteY91" fmla="*/ 564356 h 623126"/>
                <a:gd name="connsiteX92" fmla="*/ 398860 w 937023"/>
                <a:gd name="connsiteY92" fmla="*/ 566737 h 623126"/>
                <a:gd name="connsiteX93" fmla="*/ 391716 w 937023"/>
                <a:gd name="connsiteY93" fmla="*/ 569118 h 623126"/>
                <a:gd name="connsiteX94" fmla="*/ 353616 w 937023"/>
                <a:gd name="connsiteY94" fmla="*/ 573881 h 623126"/>
                <a:gd name="connsiteX95" fmla="*/ 341710 w 937023"/>
                <a:gd name="connsiteY95" fmla="*/ 576262 h 623126"/>
                <a:gd name="connsiteX96" fmla="*/ 320279 w 937023"/>
                <a:gd name="connsiteY96" fmla="*/ 581025 h 623126"/>
                <a:gd name="connsiteX97" fmla="*/ 303610 w 937023"/>
                <a:gd name="connsiteY97" fmla="*/ 583406 h 623126"/>
                <a:gd name="connsiteX98" fmla="*/ 286941 w 937023"/>
                <a:gd name="connsiteY98" fmla="*/ 588168 h 623126"/>
                <a:gd name="connsiteX99" fmla="*/ 270273 w 937023"/>
                <a:gd name="connsiteY99" fmla="*/ 592931 h 623126"/>
                <a:gd name="connsiteX100" fmla="*/ 258366 w 937023"/>
                <a:gd name="connsiteY100" fmla="*/ 595312 h 623126"/>
                <a:gd name="connsiteX101" fmla="*/ 251223 w 937023"/>
                <a:gd name="connsiteY101" fmla="*/ 597693 h 623126"/>
                <a:gd name="connsiteX102" fmla="*/ 225029 w 937023"/>
                <a:gd name="connsiteY102" fmla="*/ 600075 h 623126"/>
                <a:gd name="connsiteX103" fmla="*/ 208360 w 937023"/>
                <a:gd name="connsiteY103" fmla="*/ 604837 h 623126"/>
                <a:gd name="connsiteX104" fmla="*/ 189310 w 937023"/>
                <a:gd name="connsiteY104" fmla="*/ 600075 h 623126"/>
                <a:gd name="connsiteX105" fmla="*/ 184548 w 937023"/>
                <a:gd name="connsiteY105" fmla="*/ 592931 h 623126"/>
                <a:gd name="connsiteX106" fmla="*/ 182166 w 937023"/>
                <a:gd name="connsiteY106" fmla="*/ 585787 h 623126"/>
                <a:gd name="connsiteX107" fmla="*/ 177404 w 937023"/>
                <a:gd name="connsiteY107" fmla="*/ 609599 h 623126"/>
                <a:gd name="connsiteX108" fmla="*/ 175023 w 937023"/>
                <a:gd name="connsiteY108" fmla="*/ 566737 h 623126"/>
                <a:gd name="connsiteX109" fmla="*/ 165498 w 937023"/>
                <a:gd name="connsiteY109" fmla="*/ 552450 h 623126"/>
                <a:gd name="connsiteX110" fmla="*/ 160735 w 937023"/>
                <a:gd name="connsiteY110" fmla="*/ 542925 h 623126"/>
                <a:gd name="connsiteX111" fmla="*/ 155973 w 937023"/>
                <a:gd name="connsiteY111" fmla="*/ 528637 h 623126"/>
                <a:gd name="connsiteX112" fmla="*/ 148829 w 937023"/>
                <a:gd name="connsiteY112" fmla="*/ 511968 h 623126"/>
                <a:gd name="connsiteX113" fmla="*/ 144066 w 937023"/>
                <a:gd name="connsiteY113" fmla="*/ 492918 h 623126"/>
                <a:gd name="connsiteX114" fmla="*/ 141685 w 937023"/>
                <a:gd name="connsiteY114" fmla="*/ 476250 h 623126"/>
                <a:gd name="connsiteX115" fmla="*/ 136923 w 937023"/>
                <a:gd name="connsiteY115" fmla="*/ 464343 h 623126"/>
                <a:gd name="connsiteX116" fmla="*/ 129779 w 937023"/>
                <a:gd name="connsiteY116" fmla="*/ 450056 h 623126"/>
                <a:gd name="connsiteX117" fmla="*/ 127398 w 937023"/>
                <a:gd name="connsiteY117" fmla="*/ 438150 h 623126"/>
                <a:gd name="connsiteX118" fmla="*/ 129779 w 937023"/>
                <a:gd name="connsiteY118" fmla="*/ 431006 h 623126"/>
                <a:gd name="connsiteX119" fmla="*/ 122635 w 937023"/>
                <a:gd name="connsiteY119" fmla="*/ 416718 h 623126"/>
                <a:gd name="connsiteX120" fmla="*/ 120254 w 937023"/>
                <a:gd name="connsiteY120" fmla="*/ 409575 h 623126"/>
                <a:gd name="connsiteX121" fmla="*/ 115491 w 937023"/>
                <a:gd name="connsiteY121" fmla="*/ 402431 h 623126"/>
                <a:gd name="connsiteX122" fmla="*/ 110729 w 937023"/>
                <a:gd name="connsiteY122" fmla="*/ 388143 h 623126"/>
                <a:gd name="connsiteX123" fmla="*/ 108348 w 937023"/>
                <a:gd name="connsiteY123" fmla="*/ 381000 h 623126"/>
                <a:gd name="connsiteX124" fmla="*/ 105966 w 937023"/>
                <a:gd name="connsiteY124" fmla="*/ 373856 h 623126"/>
                <a:gd name="connsiteX125" fmla="*/ 103585 w 937023"/>
                <a:gd name="connsiteY125" fmla="*/ 359568 h 623126"/>
                <a:gd name="connsiteX126" fmla="*/ 101204 w 937023"/>
                <a:gd name="connsiteY126" fmla="*/ 350043 h 623126"/>
                <a:gd name="connsiteX127" fmla="*/ 98823 w 937023"/>
                <a:gd name="connsiteY127" fmla="*/ 335756 h 623126"/>
                <a:gd name="connsiteX128" fmla="*/ 94060 w 937023"/>
                <a:gd name="connsiteY128" fmla="*/ 321468 h 623126"/>
                <a:gd name="connsiteX129" fmla="*/ 91679 w 937023"/>
                <a:gd name="connsiteY129" fmla="*/ 314325 h 623126"/>
                <a:gd name="connsiteX130" fmla="*/ 82154 w 937023"/>
                <a:gd name="connsiteY130" fmla="*/ 297656 h 623126"/>
                <a:gd name="connsiteX131" fmla="*/ 72629 w 937023"/>
                <a:gd name="connsiteY131" fmla="*/ 276225 h 623126"/>
                <a:gd name="connsiteX132" fmla="*/ 67866 w 937023"/>
                <a:gd name="connsiteY132" fmla="*/ 257175 h 623126"/>
                <a:gd name="connsiteX133" fmla="*/ 63104 w 937023"/>
                <a:gd name="connsiteY133" fmla="*/ 250031 h 623126"/>
                <a:gd name="connsiteX134" fmla="*/ 58341 w 937023"/>
                <a:gd name="connsiteY134" fmla="*/ 235743 h 623126"/>
                <a:gd name="connsiteX135" fmla="*/ 53579 w 937023"/>
                <a:gd name="connsiteY135" fmla="*/ 221456 h 623126"/>
                <a:gd name="connsiteX136" fmla="*/ 48816 w 937023"/>
                <a:gd name="connsiteY136" fmla="*/ 202406 h 623126"/>
                <a:gd name="connsiteX137" fmla="*/ 44054 w 937023"/>
                <a:gd name="connsiteY137" fmla="*/ 188118 h 623126"/>
                <a:gd name="connsiteX138" fmla="*/ 36910 w 937023"/>
                <a:gd name="connsiteY138" fmla="*/ 159543 h 623126"/>
                <a:gd name="connsiteX139" fmla="*/ 34529 w 937023"/>
                <a:gd name="connsiteY139" fmla="*/ 185737 h 623126"/>
                <a:gd name="connsiteX140" fmla="*/ 29766 w 937023"/>
                <a:gd name="connsiteY140" fmla="*/ 142875 h 623126"/>
                <a:gd name="connsiteX141" fmla="*/ 25004 w 937023"/>
                <a:gd name="connsiteY141" fmla="*/ 128587 h 623126"/>
                <a:gd name="connsiteX142" fmla="*/ 22623 w 937023"/>
                <a:gd name="connsiteY142" fmla="*/ 121443 h 623126"/>
                <a:gd name="connsiteX143" fmla="*/ 17860 w 937023"/>
                <a:gd name="connsiteY143" fmla="*/ 114300 h 623126"/>
                <a:gd name="connsiteX144" fmla="*/ 10716 w 937023"/>
                <a:gd name="connsiteY144" fmla="*/ 90487 h 623126"/>
                <a:gd name="connsiteX145" fmla="*/ 1191 w 937023"/>
                <a:gd name="connsiteY145" fmla="*/ 80962 h 623126"/>
                <a:gd name="connsiteX0" fmla="*/ 1191 w 937023"/>
                <a:gd name="connsiteY0" fmla="*/ 80962 h 623126"/>
                <a:gd name="connsiteX1" fmla="*/ 17860 w 937023"/>
                <a:gd name="connsiteY1" fmla="*/ 83343 h 623126"/>
                <a:gd name="connsiteX2" fmla="*/ 46435 w 937023"/>
                <a:gd name="connsiteY2" fmla="*/ 80962 h 623126"/>
                <a:gd name="connsiteX3" fmla="*/ 82154 w 937023"/>
                <a:gd name="connsiteY3" fmla="*/ 78581 h 623126"/>
                <a:gd name="connsiteX4" fmla="*/ 115491 w 937023"/>
                <a:gd name="connsiteY4" fmla="*/ 80962 h 623126"/>
                <a:gd name="connsiteX5" fmla="*/ 141685 w 937023"/>
                <a:gd name="connsiteY5" fmla="*/ 76200 h 623126"/>
                <a:gd name="connsiteX6" fmla="*/ 160735 w 937023"/>
                <a:gd name="connsiteY6" fmla="*/ 73818 h 623126"/>
                <a:gd name="connsiteX7" fmla="*/ 179785 w 937023"/>
                <a:gd name="connsiteY7" fmla="*/ 69056 h 623126"/>
                <a:gd name="connsiteX8" fmla="*/ 210741 w 937023"/>
                <a:gd name="connsiteY8" fmla="*/ 66675 h 623126"/>
                <a:gd name="connsiteX9" fmla="*/ 229791 w 937023"/>
                <a:gd name="connsiteY9" fmla="*/ 64293 h 623126"/>
                <a:gd name="connsiteX10" fmla="*/ 253604 w 937023"/>
                <a:gd name="connsiteY10" fmla="*/ 61912 h 623126"/>
                <a:gd name="connsiteX11" fmla="*/ 279798 w 937023"/>
                <a:gd name="connsiteY11" fmla="*/ 57150 h 623126"/>
                <a:gd name="connsiteX12" fmla="*/ 289323 w 937023"/>
                <a:gd name="connsiteY12" fmla="*/ 54768 h 623126"/>
                <a:gd name="connsiteX13" fmla="*/ 317898 w 937023"/>
                <a:gd name="connsiteY13" fmla="*/ 50006 h 623126"/>
                <a:gd name="connsiteX14" fmla="*/ 341710 w 937023"/>
                <a:gd name="connsiteY14" fmla="*/ 42862 h 623126"/>
                <a:gd name="connsiteX15" fmla="*/ 396479 w 937023"/>
                <a:gd name="connsiteY15" fmla="*/ 38100 h 623126"/>
                <a:gd name="connsiteX16" fmla="*/ 415529 w 937023"/>
                <a:gd name="connsiteY16" fmla="*/ 35718 h 623126"/>
                <a:gd name="connsiteX17" fmla="*/ 436960 w 937023"/>
                <a:gd name="connsiteY17" fmla="*/ 33337 h 623126"/>
                <a:gd name="connsiteX18" fmla="*/ 486966 w 937023"/>
                <a:gd name="connsiteY18" fmla="*/ 28575 h 623126"/>
                <a:gd name="connsiteX19" fmla="*/ 517923 w 937023"/>
                <a:gd name="connsiteY19" fmla="*/ 26193 h 623126"/>
                <a:gd name="connsiteX20" fmla="*/ 534591 w 937023"/>
                <a:gd name="connsiteY20" fmla="*/ 23812 h 623126"/>
                <a:gd name="connsiteX21" fmla="*/ 560785 w 937023"/>
                <a:gd name="connsiteY21" fmla="*/ 21431 h 623126"/>
                <a:gd name="connsiteX22" fmla="*/ 577454 w 937023"/>
                <a:gd name="connsiteY22" fmla="*/ 19050 h 623126"/>
                <a:gd name="connsiteX23" fmla="*/ 596504 w 937023"/>
                <a:gd name="connsiteY23" fmla="*/ 16668 h 623126"/>
                <a:gd name="connsiteX24" fmla="*/ 622698 w 937023"/>
                <a:gd name="connsiteY24" fmla="*/ 14287 h 623126"/>
                <a:gd name="connsiteX25" fmla="*/ 636985 w 937023"/>
                <a:gd name="connsiteY25" fmla="*/ 11906 h 623126"/>
                <a:gd name="connsiteX26" fmla="*/ 677466 w 937023"/>
                <a:gd name="connsiteY26" fmla="*/ 7143 h 623126"/>
                <a:gd name="connsiteX27" fmla="*/ 710804 w 937023"/>
                <a:gd name="connsiteY27" fmla="*/ 2381 h 623126"/>
                <a:gd name="connsiteX28" fmla="*/ 720329 w 937023"/>
                <a:gd name="connsiteY28" fmla="*/ 0 h 623126"/>
                <a:gd name="connsiteX29" fmla="*/ 727473 w 937023"/>
                <a:gd name="connsiteY29" fmla="*/ 2381 h 623126"/>
                <a:gd name="connsiteX30" fmla="*/ 732235 w 937023"/>
                <a:gd name="connsiteY30" fmla="*/ 9525 h 623126"/>
                <a:gd name="connsiteX31" fmla="*/ 739379 w 937023"/>
                <a:gd name="connsiteY31" fmla="*/ 14287 h 623126"/>
                <a:gd name="connsiteX32" fmla="*/ 744141 w 937023"/>
                <a:gd name="connsiteY32" fmla="*/ 21431 h 623126"/>
                <a:gd name="connsiteX33" fmla="*/ 746523 w 937023"/>
                <a:gd name="connsiteY33" fmla="*/ 30956 h 623126"/>
                <a:gd name="connsiteX34" fmla="*/ 751285 w 937023"/>
                <a:gd name="connsiteY34" fmla="*/ 54768 h 623126"/>
                <a:gd name="connsiteX35" fmla="*/ 753666 w 937023"/>
                <a:gd name="connsiteY35" fmla="*/ 64293 h 623126"/>
                <a:gd name="connsiteX36" fmla="*/ 763191 w 937023"/>
                <a:gd name="connsiteY36" fmla="*/ 78581 h 623126"/>
                <a:gd name="connsiteX37" fmla="*/ 770335 w 937023"/>
                <a:gd name="connsiteY37" fmla="*/ 92868 h 623126"/>
                <a:gd name="connsiteX38" fmla="*/ 772716 w 937023"/>
                <a:gd name="connsiteY38" fmla="*/ 102393 h 623126"/>
                <a:gd name="connsiteX39" fmla="*/ 782241 w 937023"/>
                <a:gd name="connsiteY39" fmla="*/ 123825 h 623126"/>
                <a:gd name="connsiteX40" fmla="*/ 784623 w 937023"/>
                <a:gd name="connsiteY40" fmla="*/ 135731 h 623126"/>
                <a:gd name="connsiteX41" fmla="*/ 789385 w 937023"/>
                <a:gd name="connsiteY41" fmla="*/ 157162 h 623126"/>
                <a:gd name="connsiteX42" fmla="*/ 827485 w 937023"/>
                <a:gd name="connsiteY42" fmla="*/ 185737 h 623126"/>
                <a:gd name="connsiteX43" fmla="*/ 736998 w 937023"/>
                <a:gd name="connsiteY43" fmla="*/ 9524 h 623126"/>
                <a:gd name="connsiteX44" fmla="*/ 806054 w 937023"/>
                <a:gd name="connsiteY44" fmla="*/ 202406 h 623126"/>
                <a:gd name="connsiteX45" fmla="*/ 813198 w 937023"/>
                <a:gd name="connsiteY45" fmla="*/ 209550 h 623126"/>
                <a:gd name="connsiteX46" fmla="*/ 822723 w 937023"/>
                <a:gd name="connsiteY46" fmla="*/ 223837 h 623126"/>
                <a:gd name="connsiteX47" fmla="*/ 829866 w 937023"/>
                <a:gd name="connsiteY47" fmla="*/ 245268 h 623126"/>
                <a:gd name="connsiteX48" fmla="*/ 832248 w 937023"/>
                <a:gd name="connsiteY48" fmla="*/ 252412 h 623126"/>
                <a:gd name="connsiteX49" fmla="*/ 834629 w 937023"/>
                <a:gd name="connsiteY49" fmla="*/ 261937 h 623126"/>
                <a:gd name="connsiteX50" fmla="*/ 837010 w 937023"/>
                <a:gd name="connsiteY50" fmla="*/ 276225 h 623126"/>
                <a:gd name="connsiteX51" fmla="*/ 841773 w 937023"/>
                <a:gd name="connsiteY51" fmla="*/ 283368 h 623126"/>
                <a:gd name="connsiteX52" fmla="*/ 851298 w 937023"/>
                <a:gd name="connsiteY52" fmla="*/ 304800 h 623126"/>
                <a:gd name="connsiteX53" fmla="*/ 858441 w 937023"/>
                <a:gd name="connsiteY53" fmla="*/ 319087 h 623126"/>
                <a:gd name="connsiteX54" fmla="*/ 865585 w 937023"/>
                <a:gd name="connsiteY54" fmla="*/ 335756 h 623126"/>
                <a:gd name="connsiteX55" fmla="*/ 877491 w 937023"/>
                <a:gd name="connsiteY55" fmla="*/ 350043 h 623126"/>
                <a:gd name="connsiteX56" fmla="*/ 887016 w 937023"/>
                <a:gd name="connsiteY56" fmla="*/ 371475 h 623126"/>
                <a:gd name="connsiteX57" fmla="*/ 894160 w 937023"/>
                <a:gd name="connsiteY57" fmla="*/ 376237 h 623126"/>
                <a:gd name="connsiteX58" fmla="*/ 896541 w 937023"/>
                <a:gd name="connsiteY58" fmla="*/ 383381 h 623126"/>
                <a:gd name="connsiteX59" fmla="*/ 910829 w 937023"/>
                <a:gd name="connsiteY59" fmla="*/ 404812 h 623126"/>
                <a:gd name="connsiteX60" fmla="*/ 915591 w 937023"/>
                <a:gd name="connsiteY60" fmla="*/ 411956 h 623126"/>
                <a:gd name="connsiteX61" fmla="*/ 920354 w 937023"/>
                <a:gd name="connsiteY61" fmla="*/ 419100 h 623126"/>
                <a:gd name="connsiteX62" fmla="*/ 927498 w 937023"/>
                <a:gd name="connsiteY62" fmla="*/ 442912 h 623126"/>
                <a:gd name="connsiteX63" fmla="*/ 937023 w 937023"/>
                <a:gd name="connsiteY63" fmla="*/ 461962 h 623126"/>
                <a:gd name="connsiteX64" fmla="*/ 934641 w 937023"/>
                <a:gd name="connsiteY64" fmla="*/ 476250 h 623126"/>
                <a:gd name="connsiteX65" fmla="*/ 927498 w 937023"/>
                <a:gd name="connsiteY65" fmla="*/ 481012 h 623126"/>
                <a:gd name="connsiteX66" fmla="*/ 908448 w 937023"/>
                <a:gd name="connsiteY66" fmla="*/ 485775 h 623126"/>
                <a:gd name="connsiteX67" fmla="*/ 887016 w 937023"/>
                <a:gd name="connsiteY67" fmla="*/ 492918 h 623126"/>
                <a:gd name="connsiteX68" fmla="*/ 879873 w 937023"/>
                <a:gd name="connsiteY68" fmla="*/ 495300 h 623126"/>
                <a:gd name="connsiteX69" fmla="*/ 860823 w 937023"/>
                <a:gd name="connsiteY69" fmla="*/ 497681 h 623126"/>
                <a:gd name="connsiteX70" fmla="*/ 837010 w 937023"/>
                <a:gd name="connsiteY70" fmla="*/ 500062 h 623126"/>
                <a:gd name="connsiteX71" fmla="*/ 808435 w 937023"/>
                <a:gd name="connsiteY71" fmla="*/ 504825 h 623126"/>
                <a:gd name="connsiteX72" fmla="*/ 791766 w 937023"/>
                <a:gd name="connsiteY72" fmla="*/ 507206 h 623126"/>
                <a:gd name="connsiteX73" fmla="*/ 779860 w 937023"/>
                <a:gd name="connsiteY73" fmla="*/ 509587 h 623126"/>
                <a:gd name="connsiteX74" fmla="*/ 765573 w 937023"/>
                <a:gd name="connsiteY74" fmla="*/ 511968 h 623126"/>
                <a:gd name="connsiteX75" fmla="*/ 753666 w 937023"/>
                <a:gd name="connsiteY75" fmla="*/ 514350 h 623126"/>
                <a:gd name="connsiteX76" fmla="*/ 746523 w 937023"/>
                <a:gd name="connsiteY76" fmla="*/ 516731 h 623126"/>
                <a:gd name="connsiteX77" fmla="*/ 729854 w 937023"/>
                <a:gd name="connsiteY77" fmla="*/ 519112 h 623126"/>
                <a:gd name="connsiteX78" fmla="*/ 720329 w 937023"/>
                <a:gd name="connsiteY78" fmla="*/ 521493 h 623126"/>
                <a:gd name="connsiteX79" fmla="*/ 703660 w 937023"/>
                <a:gd name="connsiteY79" fmla="*/ 523875 h 623126"/>
                <a:gd name="connsiteX80" fmla="*/ 689373 w 937023"/>
                <a:gd name="connsiteY80" fmla="*/ 526256 h 623126"/>
                <a:gd name="connsiteX81" fmla="*/ 641748 w 937023"/>
                <a:gd name="connsiteY81" fmla="*/ 528637 h 623126"/>
                <a:gd name="connsiteX82" fmla="*/ 629841 w 937023"/>
                <a:gd name="connsiteY82" fmla="*/ 531018 h 623126"/>
                <a:gd name="connsiteX83" fmla="*/ 579835 w 937023"/>
                <a:gd name="connsiteY83" fmla="*/ 535781 h 623126"/>
                <a:gd name="connsiteX84" fmla="*/ 570310 w 937023"/>
                <a:gd name="connsiteY84" fmla="*/ 538162 h 623126"/>
                <a:gd name="connsiteX85" fmla="*/ 515541 w 937023"/>
                <a:gd name="connsiteY85" fmla="*/ 542925 h 623126"/>
                <a:gd name="connsiteX86" fmla="*/ 506016 w 937023"/>
                <a:gd name="connsiteY86" fmla="*/ 545306 h 623126"/>
                <a:gd name="connsiteX87" fmla="*/ 498873 w 937023"/>
                <a:gd name="connsiteY87" fmla="*/ 547687 h 623126"/>
                <a:gd name="connsiteX88" fmla="*/ 477441 w 937023"/>
                <a:gd name="connsiteY88" fmla="*/ 550068 h 623126"/>
                <a:gd name="connsiteX89" fmla="*/ 460773 w 937023"/>
                <a:gd name="connsiteY89" fmla="*/ 554831 h 623126"/>
                <a:gd name="connsiteX90" fmla="*/ 451248 w 937023"/>
                <a:gd name="connsiteY90" fmla="*/ 557212 h 623126"/>
                <a:gd name="connsiteX91" fmla="*/ 439341 w 937023"/>
                <a:gd name="connsiteY91" fmla="*/ 561975 h 623126"/>
                <a:gd name="connsiteX92" fmla="*/ 413148 w 937023"/>
                <a:gd name="connsiteY92" fmla="*/ 564356 h 623126"/>
                <a:gd name="connsiteX93" fmla="*/ 398860 w 937023"/>
                <a:gd name="connsiteY93" fmla="*/ 566737 h 623126"/>
                <a:gd name="connsiteX94" fmla="*/ 391716 w 937023"/>
                <a:gd name="connsiteY94" fmla="*/ 569118 h 623126"/>
                <a:gd name="connsiteX95" fmla="*/ 353616 w 937023"/>
                <a:gd name="connsiteY95" fmla="*/ 573881 h 623126"/>
                <a:gd name="connsiteX96" fmla="*/ 341710 w 937023"/>
                <a:gd name="connsiteY96" fmla="*/ 576262 h 623126"/>
                <a:gd name="connsiteX97" fmla="*/ 320279 w 937023"/>
                <a:gd name="connsiteY97" fmla="*/ 581025 h 623126"/>
                <a:gd name="connsiteX98" fmla="*/ 303610 w 937023"/>
                <a:gd name="connsiteY98" fmla="*/ 583406 h 623126"/>
                <a:gd name="connsiteX99" fmla="*/ 286941 w 937023"/>
                <a:gd name="connsiteY99" fmla="*/ 588168 h 623126"/>
                <a:gd name="connsiteX100" fmla="*/ 270273 w 937023"/>
                <a:gd name="connsiteY100" fmla="*/ 592931 h 623126"/>
                <a:gd name="connsiteX101" fmla="*/ 258366 w 937023"/>
                <a:gd name="connsiteY101" fmla="*/ 595312 h 623126"/>
                <a:gd name="connsiteX102" fmla="*/ 251223 w 937023"/>
                <a:gd name="connsiteY102" fmla="*/ 597693 h 623126"/>
                <a:gd name="connsiteX103" fmla="*/ 225029 w 937023"/>
                <a:gd name="connsiteY103" fmla="*/ 600075 h 623126"/>
                <a:gd name="connsiteX104" fmla="*/ 208360 w 937023"/>
                <a:gd name="connsiteY104" fmla="*/ 604837 h 623126"/>
                <a:gd name="connsiteX105" fmla="*/ 189310 w 937023"/>
                <a:gd name="connsiteY105" fmla="*/ 600075 h 623126"/>
                <a:gd name="connsiteX106" fmla="*/ 184548 w 937023"/>
                <a:gd name="connsiteY106" fmla="*/ 592931 h 623126"/>
                <a:gd name="connsiteX107" fmla="*/ 182166 w 937023"/>
                <a:gd name="connsiteY107" fmla="*/ 585787 h 623126"/>
                <a:gd name="connsiteX108" fmla="*/ 177404 w 937023"/>
                <a:gd name="connsiteY108" fmla="*/ 609599 h 623126"/>
                <a:gd name="connsiteX109" fmla="*/ 175023 w 937023"/>
                <a:gd name="connsiteY109" fmla="*/ 566737 h 623126"/>
                <a:gd name="connsiteX110" fmla="*/ 165498 w 937023"/>
                <a:gd name="connsiteY110" fmla="*/ 552450 h 623126"/>
                <a:gd name="connsiteX111" fmla="*/ 160735 w 937023"/>
                <a:gd name="connsiteY111" fmla="*/ 542925 h 623126"/>
                <a:gd name="connsiteX112" fmla="*/ 155973 w 937023"/>
                <a:gd name="connsiteY112" fmla="*/ 528637 h 623126"/>
                <a:gd name="connsiteX113" fmla="*/ 148829 w 937023"/>
                <a:gd name="connsiteY113" fmla="*/ 511968 h 623126"/>
                <a:gd name="connsiteX114" fmla="*/ 144066 w 937023"/>
                <a:gd name="connsiteY114" fmla="*/ 492918 h 623126"/>
                <a:gd name="connsiteX115" fmla="*/ 141685 w 937023"/>
                <a:gd name="connsiteY115" fmla="*/ 476250 h 623126"/>
                <a:gd name="connsiteX116" fmla="*/ 136923 w 937023"/>
                <a:gd name="connsiteY116" fmla="*/ 464343 h 623126"/>
                <a:gd name="connsiteX117" fmla="*/ 129779 w 937023"/>
                <a:gd name="connsiteY117" fmla="*/ 450056 h 623126"/>
                <a:gd name="connsiteX118" fmla="*/ 127398 w 937023"/>
                <a:gd name="connsiteY118" fmla="*/ 438150 h 623126"/>
                <a:gd name="connsiteX119" fmla="*/ 129779 w 937023"/>
                <a:gd name="connsiteY119" fmla="*/ 431006 h 623126"/>
                <a:gd name="connsiteX120" fmla="*/ 122635 w 937023"/>
                <a:gd name="connsiteY120" fmla="*/ 416718 h 623126"/>
                <a:gd name="connsiteX121" fmla="*/ 120254 w 937023"/>
                <a:gd name="connsiteY121" fmla="*/ 409575 h 623126"/>
                <a:gd name="connsiteX122" fmla="*/ 115491 w 937023"/>
                <a:gd name="connsiteY122" fmla="*/ 402431 h 623126"/>
                <a:gd name="connsiteX123" fmla="*/ 110729 w 937023"/>
                <a:gd name="connsiteY123" fmla="*/ 388143 h 623126"/>
                <a:gd name="connsiteX124" fmla="*/ 108348 w 937023"/>
                <a:gd name="connsiteY124" fmla="*/ 381000 h 623126"/>
                <a:gd name="connsiteX125" fmla="*/ 105966 w 937023"/>
                <a:gd name="connsiteY125" fmla="*/ 373856 h 623126"/>
                <a:gd name="connsiteX126" fmla="*/ 103585 w 937023"/>
                <a:gd name="connsiteY126" fmla="*/ 359568 h 623126"/>
                <a:gd name="connsiteX127" fmla="*/ 101204 w 937023"/>
                <a:gd name="connsiteY127" fmla="*/ 350043 h 623126"/>
                <a:gd name="connsiteX128" fmla="*/ 98823 w 937023"/>
                <a:gd name="connsiteY128" fmla="*/ 335756 h 623126"/>
                <a:gd name="connsiteX129" fmla="*/ 94060 w 937023"/>
                <a:gd name="connsiteY129" fmla="*/ 321468 h 623126"/>
                <a:gd name="connsiteX130" fmla="*/ 91679 w 937023"/>
                <a:gd name="connsiteY130" fmla="*/ 314325 h 623126"/>
                <a:gd name="connsiteX131" fmla="*/ 82154 w 937023"/>
                <a:gd name="connsiteY131" fmla="*/ 297656 h 623126"/>
                <a:gd name="connsiteX132" fmla="*/ 72629 w 937023"/>
                <a:gd name="connsiteY132" fmla="*/ 276225 h 623126"/>
                <a:gd name="connsiteX133" fmla="*/ 67866 w 937023"/>
                <a:gd name="connsiteY133" fmla="*/ 257175 h 623126"/>
                <a:gd name="connsiteX134" fmla="*/ 63104 w 937023"/>
                <a:gd name="connsiteY134" fmla="*/ 250031 h 623126"/>
                <a:gd name="connsiteX135" fmla="*/ 58341 w 937023"/>
                <a:gd name="connsiteY135" fmla="*/ 235743 h 623126"/>
                <a:gd name="connsiteX136" fmla="*/ 53579 w 937023"/>
                <a:gd name="connsiteY136" fmla="*/ 221456 h 623126"/>
                <a:gd name="connsiteX137" fmla="*/ 48816 w 937023"/>
                <a:gd name="connsiteY137" fmla="*/ 202406 h 623126"/>
                <a:gd name="connsiteX138" fmla="*/ 44054 w 937023"/>
                <a:gd name="connsiteY138" fmla="*/ 188118 h 623126"/>
                <a:gd name="connsiteX139" fmla="*/ 36910 w 937023"/>
                <a:gd name="connsiteY139" fmla="*/ 159543 h 623126"/>
                <a:gd name="connsiteX140" fmla="*/ 34529 w 937023"/>
                <a:gd name="connsiteY140" fmla="*/ 185737 h 623126"/>
                <a:gd name="connsiteX141" fmla="*/ 29766 w 937023"/>
                <a:gd name="connsiteY141" fmla="*/ 142875 h 623126"/>
                <a:gd name="connsiteX142" fmla="*/ 25004 w 937023"/>
                <a:gd name="connsiteY142" fmla="*/ 128587 h 623126"/>
                <a:gd name="connsiteX143" fmla="*/ 22623 w 937023"/>
                <a:gd name="connsiteY143" fmla="*/ 121443 h 623126"/>
                <a:gd name="connsiteX144" fmla="*/ 17860 w 937023"/>
                <a:gd name="connsiteY144" fmla="*/ 114300 h 623126"/>
                <a:gd name="connsiteX145" fmla="*/ 10716 w 937023"/>
                <a:gd name="connsiteY145" fmla="*/ 90487 h 623126"/>
                <a:gd name="connsiteX146" fmla="*/ 1191 w 937023"/>
                <a:gd name="connsiteY146" fmla="*/ 80962 h 623126"/>
                <a:gd name="connsiteX0" fmla="*/ 1191 w 946150"/>
                <a:gd name="connsiteY0" fmla="*/ 80962 h 623126"/>
                <a:gd name="connsiteX1" fmla="*/ 17860 w 946150"/>
                <a:gd name="connsiteY1" fmla="*/ 83343 h 623126"/>
                <a:gd name="connsiteX2" fmla="*/ 46435 w 946150"/>
                <a:gd name="connsiteY2" fmla="*/ 80962 h 623126"/>
                <a:gd name="connsiteX3" fmla="*/ 82154 w 946150"/>
                <a:gd name="connsiteY3" fmla="*/ 78581 h 623126"/>
                <a:gd name="connsiteX4" fmla="*/ 115491 w 946150"/>
                <a:gd name="connsiteY4" fmla="*/ 80962 h 623126"/>
                <a:gd name="connsiteX5" fmla="*/ 141685 w 946150"/>
                <a:gd name="connsiteY5" fmla="*/ 76200 h 623126"/>
                <a:gd name="connsiteX6" fmla="*/ 160735 w 946150"/>
                <a:gd name="connsiteY6" fmla="*/ 73818 h 623126"/>
                <a:gd name="connsiteX7" fmla="*/ 179785 w 946150"/>
                <a:gd name="connsiteY7" fmla="*/ 69056 h 623126"/>
                <a:gd name="connsiteX8" fmla="*/ 210741 w 946150"/>
                <a:gd name="connsiteY8" fmla="*/ 66675 h 623126"/>
                <a:gd name="connsiteX9" fmla="*/ 229791 w 946150"/>
                <a:gd name="connsiteY9" fmla="*/ 64293 h 623126"/>
                <a:gd name="connsiteX10" fmla="*/ 253604 w 946150"/>
                <a:gd name="connsiteY10" fmla="*/ 61912 h 623126"/>
                <a:gd name="connsiteX11" fmla="*/ 279798 w 946150"/>
                <a:gd name="connsiteY11" fmla="*/ 57150 h 623126"/>
                <a:gd name="connsiteX12" fmla="*/ 289323 w 946150"/>
                <a:gd name="connsiteY12" fmla="*/ 54768 h 623126"/>
                <a:gd name="connsiteX13" fmla="*/ 317898 w 946150"/>
                <a:gd name="connsiteY13" fmla="*/ 50006 h 623126"/>
                <a:gd name="connsiteX14" fmla="*/ 341710 w 946150"/>
                <a:gd name="connsiteY14" fmla="*/ 42862 h 623126"/>
                <a:gd name="connsiteX15" fmla="*/ 396479 w 946150"/>
                <a:gd name="connsiteY15" fmla="*/ 38100 h 623126"/>
                <a:gd name="connsiteX16" fmla="*/ 415529 w 946150"/>
                <a:gd name="connsiteY16" fmla="*/ 35718 h 623126"/>
                <a:gd name="connsiteX17" fmla="*/ 436960 w 946150"/>
                <a:gd name="connsiteY17" fmla="*/ 33337 h 623126"/>
                <a:gd name="connsiteX18" fmla="*/ 486966 w 946150"/>
                <a:gd name="connsiteY18" fmla="*/ 28575 h 623126"/>
                <a:gd name="connsiteX19" fmla="*/ 517923 w 946150"/>
                <a:gd name="connsiteY19" fmla="*/ 26193 h 623126"/>
                <a:gd name="connsiteX20" fmla="*/ 534591 w 946150"/>
                <a:gd name="connsiteY20" fmla="*/ 23812 h 623126"/>
                <a:gd name="connsiteX21" fmla="*/ 560785 w 946150"/>
                <a:gd name="connsiteY21" fmla="*/ 21431 h 623126"/>
                <a:gd name="connsiteX22" fmla="*/ 577454 w 946150"/>
                <a:gd name="connsiteY22" fmla="*/ 19050 h 623126"/>
                <a:gd name="connsiteX23" fmla="*/ 596504 w 946150"/>
                <a:gd name="connsiteY23" fmla="*/ 16668 h 623126"/>
                <a:gd name="connsiteX24" fmla="*/ 622698 w 946150"/>
                <a:gd name="connsiteY24" fmla="*/ 14287 h 623126"/>
                <a:gd name="connsiteX25" fmla="*/ 636985 w 946150"/>
                <a:gd name="connsiteY25" fmla="*/ 11906 h 623126"/>
                <a:gd name="connsiteX26" fmla="*/ 677466 w 946150"/>
                <a:gd name="connsiteY26" fmla="*/ 7143 h 623126"/>
                <a:gd name="connsiteX27" fmla="*/ 710804 w 946150"/>
                <a:gd name="connsiteY27" fmla="*/ 2381 h 623126"/>
                <a:gd name="connsiteX28" fmla="*/ 720329 w 946150"/>
                <a:gd name="connsiteY28" fmla="*/ 0 h 623126"/>
                <a:gd name="connsiteX29" fmla="*/ 727473 w 946150"/>
                <a:gd name="connsiteY29" fmla="*/ 2381 h 623126"/>
                <a:gd name="connsiteX30" fmla="*/ 732235 w 946150"/>
                <a:gd name="connsiteY30" fmla="*/ 9525 h 623126"/>
                <a:gd name="connsiteX31" fmla="*/ 739379 w 946150"/>
                <a:gd name="connsiteY31" fmla="*/ 14287 h 623126"/>
                <a:gd name="connsiteX32" fmla="*/ 744141 w 946150"/>
                <a:gd name="connsiteY32" fmla="*/ 21431 h 623126"/>
                <a:gd name="connsiteX33" fmla="*/ 746523 w 946150"/>
                <a:gd name="connsiteY33" fmla="*/ 30956 h 623126"/>
                <a:gd name="connsiteX34" fmla="*/ 751285 w 946150"/>
                <a:gd name="connsiteY34" fmla="*/ 54768 h 623126"/>
                <a:gd name="connsiteX35" fmla="*/ 753666 w 946150"/>
                <a:gd name="connsiteY35" fmla="*/ 64293 h 623126"/>
                <a:gd name="connsiteX36" fmla="*/ 763191 w 946150"/>
                <a:gd name="connsiteY36" fmla="*/ 78581 h 623126"/>
                <a:gd name="connsiteX37" fmla="*/ 770335 w 946150"/>
                <a:gd name="connsiteY37" fmla="*/ 92868 h 623126"/>
                <a:gd name="connsiteX38" fmla="*/ 772716 w 946150"/>
                <a:gd name="connsiteY38" fmla="*/ 102393 h 623126"/>
                <a:gd name="connsiteX39" fmla="*/ 782241 w 946150"/>
                <a:gd name="connsiteY39" fmla="*/ 123825 h 623126"/>
                <a:gd name="connsiteX40" fmla="*/ 784623 w 946150"/>
                <a:gd name="connsiteY40" fmla="*/ 135731 h 623126"/>
                <a:gd name="connsiteX41" fmla="*/ 789385 w 946150"/>
                <a:gd name="connsiteY41" fmla="*/ 157162 h 623126"/>
                <a:gd name="connsiteX42" fmla="*/ 827485 w 946150"/>
                <a:gd name="connsiteY42" fmla="*/ 185737 h 623126"/>
                <a:gd name="connsiteX43" fmla="*/ 736998 w 946150"/>
                <a:gd name="connsiteY43" fmla="*/ 9524 h 623126"/>
                <a:gd name="connsiteX44" fmla="*/ 934641 w 946150"/>
                <a:gd name="connsiteY44" fmla="*/ 457199 h 623126"/>
                <a:gd name="connsiteX45" fmla="*/ 806054 w 946150"/>
                <a:gd name="connsiteY45" fmla="*/ 202406 h 623126"/>
                <a:gd name="connsiteX46" fmla="*/ 813198 w 946150"/>
                <a:gd name="connsiteY46" fmla="*/ 209550 h 623126"/>
                <a:gd name="connsiteX47" fmla="*/ 822723 w 946150"/>
                <a:gd name="connsiteY47" fmla="*/ 223837 h 623126"/>
                <a:gd name="connsiteX48" fmla="*/ 829866 w 946150"/>
                <a:gd name="connsiteY48" fmla="*/ 245268 h 623126"/>
                <a:gd name="connsiteX49" fmla="*/ 832248 w 946150"/>
                <a:gd name="connsiteY49" fmla="*/ 252412 h 623126"/>
                <a:gd name="connsiteX50" fmla="*/ 834629 w 946150"/>
                <a:gd name="connsiteY50" fmla="*/ 261937 h 623126"/>
                <a:gd name="connsiteX51" fmla="*/ 837010 w 946150"/>
                <a:gd name="connsiteY51" fmla="*/ 276225 h 623126"/>
                <a:gd name="connsiteX52" fmla="*/ 841773 w 946150"/>
                <a:gd name="connsiteY52" fmla="*/ 283368 h 623126"/>
                <a:gd name="connsiteX53" fmla="*/ 851298 w 946150"/>
                <a:gd name="connsiteY53" fmla="*/ 304800 h 623126"/>
                <a:gd name="connsiteX54" fmla="*/ 858441 w 946150"/>
                <a:gd name="connsiteY54" fmla="*/ 319087 h 623126"/>
                <a:gd name="connsiteX55" fmla="*/ 865585 w 946150"/>
                <a:gd name="connsiteY55" fmla="*/ 335756 h 623126"/>
                <a:gd name="connsiteX56" fmla="*/ 877491 w 946150"/>
                <a:gd name="connsiteY56" fmla="*/ 350043 h 623126"/>
                <a:gd name="connsiteX57" fmla="*/ 887016 w 946150"/>
                <a:gd name="connsiteY57" fmla="*/ 371475 h 623126"/>
                <a:gd name="connsiteX58" fmla="*/ 894160 w 946150"/>
                <a:gd name="connsiteY58" fmla="*/ 376237 h 623126"/>
                <a:gd name="connsiteX59" fmla="*/ 896541 w 946150"/>
                <a:gd name="connsiteY59" fmla="*/ 383381 h 623126"/>
                <a:gd name="connsiteX60" fmla="*/ 910829 w 946150"/>
                <a:gd name="connsiteY60" fmla="*/ 404812 h 623126"/>
                <a:gd name="connsiteX61" fmla="*/ 915591 w 946150"/>
                <a:gd name="connsiteY61" fmla="*/ 411956 h 623126"/>
                <a:gd name="connsiteX62" fmla="*/ 920354 w 946150"/>
                <a:gd name="connsiteY62" fmla="*/ 419100 h 623126"/>
                <a:gd name="connsiteX63" fmla="*/ 927498 w 946150"/>
                <a:gd name="connsiteY63" fmla="*/ 442912 h 623126"/>
                <a:gd name="connsiteX64" fmla="*/ 937023 w 946150"/>
                <a:gd name="connsiteY64" fmla="*/ 461962 h 623126"/>
                <a:gd name="connsiteX65" fmla="*/ 934641 w 946150"/>
                <a:gd name="connsiteY65" fmla="*/ 476250 h 623126"/>
                <a:gd name="connsiteX66" fmla="*/ 927498 w 946150"/>
                <a:gd name="connsiteY66" fmla="*/ 481012 h 623126"/>
                <a:gd name="connsiteX67" fmla="*/ 908448 w 946150"/>
                <a:gd name="connsiteY67" fmla="*/ 485775 h 623126"/>
                <a:gd name="connsiteX68" fmla="*/ 887016 w 946150"/>
                <a:gd name="connsiteY68" fmla="*/ 492918 h 623126"/>
                <a:gd name="connsiteX69" fmla="*/ 879873 w 946150"/>
                <a:gd name="connsiteY69" fmla="*/ 495300 h 623126"/>
                <a:gd name="connsiteX70" fmla="*/ 860823 w 946150"/>
                <a:gd name="connsiteY70" fmla="*/ 497681 h 623126"/>
                <a:gd name="connsiteX71" fmla="*/ 837010 w 946150"/>
                <a:gd name="connsiteY71" fmla="*/ 500062 h 623126"/>
                <a:gd name="connsiteX72" fmla="*/ 808435 w 946150"/>
                <a:gd name="connsiteY72" fmla="*/ 504825 h 623126"/>
                <a:gd name="connsiteX73" fmla="*/ 791766 w 946150"/>
                <a:gd name="connsiteY73" fmla="*/ 507206 h 623126"/>
                <a:gd name="connsiteX74" fmla="*/ 779860 w 946150"/>
                <a:gd name="connsiteY74" fmla="*/ 509587 h 623126"/>
                <a:gd name="connsiteX75" fmla="*/ 765573 w 946150"/>
                <a:gd name="connsiteY75" fmla="*/ 511968 h 623126"/>
                <a:gd name="connsiteX76" fmla="*/ 753666 w 946150"/>
                <a:gd name="connsiteY76" fmla="*/ 514350 h 623126"/>
                <a:gd name="connsiteX77" fmla="*/ 746523 w 946150"/>
                <a:gd name="connsiteY77" fmla="*/ 516731 h 623126"/>
                <a:gd name="connsiteX78" fmla="*/ 729854 w 946150"/>
                <a:gd name="connsiteY78" fmla="*/ 519112 h 623126"/>
                <a:gd name="connsiteX79" fmla="*/ 720329 w 946150"/>
                <a:gd name="connsiteY79" fmla="*/ 521493 h 623126"/>
                <a:gd name="connsiteX80" fmla="*/ 703660 w 946150"/>
                <a:gd name="connsiteY80" fmla="*/ 523875 h 623126"/>
                <a:gd name="connsiteX81" fmla="*/ 689373 w 946150"/>
                <a:gd name="connsiteY81" fmla="*/ 526256 h 623126"/>
                <a:gd name="connsiteX82" fmla="*/ 641748 w 946150"/>
                <a:gd name="connsiteY82" fmla="*/ 528637 h 623126"/>
                <a:gd name="connsiteX83" fmla="*/ 629841 w 946150"/>
                <a:gd name="connsiteY83" fmla="*/ 531018 h 623126"/>
                <a:gd name="connsiteX84" fmla="*/ 579835 w 946150"/>
                <a:gd name="connsiteY84" fmla="*/ 535781 h 623126"/>
                <a:gd name="connsiteX85" fmla="*/ 570310 w 946150"/>
                <a:gd name="connsiteY85" fmla="*/ 538162 h 623126"/>
                <a:gd name="connsiteX86" fmla="*/ 515541 w 946150"/>
                <a:gd name="connsiteY86" fmla="*/ 542925 h 623126"/>
                <a:gd name="connsiteX87" fmla="*/ 506016 w 946150"/>
                <a:gd name="connsiteY87" fmla="*/ 545306 h 623126"/>
                <a:gd name="connsiteX88" fmla="*/ 498873 w 946150"/>
                <a:gd name="connsiteY88" fmla="*/ 547687 h 623126"/>
                <a:gd name="connsiteX89" fmla="*/ 477441 w 946150"/>
                <a:gd name="connsiteY89" fmla="*/ 550068 h 623126"/>
                <a:gd name="connsiteX90" fmla="*/ 460773 w 946150"/>
                <a:gd name="connsiteY90" fmla="*/ 554831 h 623126"/>
                <a:gd name="connsiteX91" fmla="*/ 451248 w 946150"/>
                <a:gd name="connsiteY91" fmla="*/ 557212 h 623126"/>
                <a:gd name="connsiteX92" fmla="*/ 439341 w 946150"/>
                <a:gd name="connsiteY92" fmla="*/ 561975 h 623126"/>
                <a:gd name="connsiteX93" fmla="*/ 413148 w 946150"/>
                <a:gd name="connsiteY93" fmla="*/ 564356 h 623126"/>
                <a:gd name="connsiteX94" fmla="*/ 398860 w 946150"/>
                <a:gd name="connsiteY94" fmla="*/ 566737 h 623126"/>
                <a:gd name="connsiteX95" fmla="*/ 391716 w 946150"/>
                <a:gd name="connsiteY95" fmla="*/ 569118 h 623126"/>
                <a:gd name="connsiteX96" fmla="*/ 353616 w 946150"/>
                <a:gd name="connsiteY96" fmla="*/ 573881 h 623126"/>
                <a:gd name="connsiteX97" fmla="*/ 341710 w 946150"/>
                <a:gd name="connsiteY97" fmla="*/ 576262 h 623126"/>
                <a:gd name="connsiteX98" fmla="*/ 320279 w 946150"/>
                <a:gd name="connsiteY98" fmla="*/ 581025 h 623126"/>
                <a:gd name="connsiteX99" fmla="*/ 303610 w 946150"/>
                <a:gd name="connsiteY99" fmla="*/ 583406 h 623126"/>
                <a:gd name="connsiteX100" fmla="*/ 286941 w 946150"/>
                <a:gd name="connsiteY100" fmla="*/ 588168 h 623126"/>
                <a:gd name="connsiteX101" fmla="*/ 270273 w 946150"/>
                <a:gd name="connsiteY101" fmla="*/ 592931 h 623126"/>
                <a:gd name="connsiteX102" fmla="*/ 258366 w 946150"/>
                <a:gd name="connsiteY102" fmla="*/ 595312 h 623126"/>
                <a:gd name="connsiteX103" fmla="*/ 251223 w 946150"/>
                <a:gd name="connsiteY103" fmla="*/ 597693 h 623126"/>
                <a:gd name="connsiteX104" fmla="*/ 225029 w 946150"/>
                <a:gd name="connsiteY104" fmla="*/ 600075 h 623126"/>
                <a:gd name="connsiteX105" fmla="*/ 208360 w 946150"/>
                <a:gd name="connsiteY105" fmla="*/ 604837 h 623126"/>
                <a:gd name="connsiteX106" fmla="*/ 189310 w 946150"/>
                <a:gd name="connsiteY106" fmla="*/ 600075 h 623126"/>
                <a:gd name="connsiteX107" fmla="*/ 184548 w 946150"/>
                <a:gd name="connsiteY107" fmla="*/ 592931 h 623126"/>
                <a:gd name="connsiteX108" fmla="*/ 182166 w 946150"/>
                <a:gd name="connsiteY108" fmla="*/ 585787 h 623126"/>
                <a:gd name="connsiteX109" fmla="*/ 177404 w 946150"/>
                <a:gd name="connsiteY109" fmla="*/ 609599 h 623126"/>
                <a:gd name="connsiteX110" fmla="*/ 175023 w 946150"/>
                <a:gd name="connsiteY110" fmla="*/ 566737 h 623126"/>
                <a:gd name="connsiteX111" fmla="*/ 165498 w 946150"/>
                <a:gd name="connsiteY111" fmla="*/ 552450 h 623126"/>
                <a:gd name="connsiteX112" fmla="*/ 160735 w 946150"/>
                <a:gd name="connsiteY112" fmla="*/ 542925 h 623126"/>
                <a:gd name="connsiteX113" fmla="*/ 155973 w 946150"/>
                <a:gd name="connsiteY113" fmla="*/ 528637 h 623126"/>
                <a:gd name="connsiteX114" fmla="*/ 148829 w 946150"/>
                <a:gd name="connsiteY114" fmla="*/ 511968 h 623126"/>
                <a:gd name="connsiteX115" fmla="*/ 144066 w 946150"/>
                <a:gd name="connsiteY115" fmla="*/ 492918 h 623126"/>
                <a:gd name="connsiteX116" fmla="*/ 141685 w 946150"/>
                <a:gd name="connsiteY116" fmla="*/ 476250 h 623126"/>
                <a:gd name="connsiteX117" fmla="*/ 136923 w 946150"/>
                <a:gd name="connsiteY117" fmla="*/ 464343 h 623126"/>
                <a:gd name="connsiteX118" fmla="*/ 129779 w 946150"/>
                <a:gd name="connsiteY118" fmla="*/ 450056 h 623126"/>
                <a:gd name="connsiteX119" fmla="*/ 127398 w 946150"/>
                <a:gd name="connsiteY119" fmla="*/ 438150 h 623126"/>
                <a:gd name="connsiteX120" fmla="*/ 129779 w 946150"/>
                <a:gd name="connsiteY120" fmla="*/ 431006 h 623126"/>
                <a:gd name="connsiteX121" fmla="*/ 122635 w 946150"/>
                <a:gd name="connsiteY121" fmla="*/ 416718 h 623126"/>
                <a:gd name="connsiteX122" fmla="*/ 120254 w 946150"/>
                <a:gd name="connsiteY122" fmla="*/ 409575 h 623126"/>
                <a:gd name="connsiteX123" fmla="*/ 115491 w 946150"/>
                <a:gd name="connsiteY123" fmla="*/ 402431 h 623126"/>
                <a:gd name="connsiteX124" fmla="*/ 110729 w 946150"/>
                <a:gd name="connsiteY124" fmla="*/ 388143 h 623126"/>
                <a:gd name="connsiteX125" fmla="*/ 108348 w 946150"/>
                <a:gd name="connsiteY125" fmla="*/ 381000 h 623126"/>
                <a:gd name="connsiteX126" fmla="*/ 105966 w 946150"/>
                <a:gd name="connsiteY126" fmla="*/ 373856 h 623126"/>
                <a:gd name="connsiteX127" fmla="*/ 103585 w 946150"/>
                <a:gd name="connsiteY127" fmla="*/ 359568 h 623126"/>
                <a:gd name="connsiteX128" fmla="*/ 101204 w 946150"/>
                <a:gd name="connsiteY128" fmla="*/ 350043 h 623126"/>
                <a:gd name="connsiteX129" fmla="*/ 98823 w 946150"/>
                <a:gd name="connsiteY129" fmla="*/ 335756 h 623126"/>
                <a:gd name="connsiteX130" fmla="*/ 94060 w 946150"/>
                <a:gd name="connsiteY130" fmla="*/ 321468 h 623126"/>
                <a:gd name="connsiteX131" fmla="*/ 91679 w 946150"/>
                <a:gd name="connsiteY131" fmla="*/ 314325 h 623126"/>
                <a:gd name="connsiteX132" fmla="*/ 82154 w 946150"/>
                <a:gd name="connsiteY132" fmla="*/ 297656 h 623126"/>
                <a:gd name="connsiteX133" fmla="*/ 72629 w 946150"/>
                <a:gd name="connsiteY133" fmla="*/ 276225 h 623126"/>
                <a:gd name="connsiteX134" fmla="*/ 67866 w 946150"/>
                <a:gd name="connsiteY134" fmla="*/ 257175 h 623126"/>
                <a:gd name="connsiteX135" fmla="*/ 63104 w 946150"/>
                <a:gd name="connsiteY135" fmla="*/ 250031 h 623126"/>
                <a:gd name="connsiteX136" fmla="*/ 58341 w 946150"/>
                <a:gd name="connsiteY136" fmla="*/ 235743 h 623126"/>
                <a:gd name="connsiteX137" fmla="*/ 53579 w 946150"/>
                <a:gd name="connsiteY137" fmla="*/ 221456 h 623126"/>
                <a:gd name="connsiteX138" fmla="*/ 48816 w 946150"/>
                <a:gd name="connsiteY138" fmla="*/ 202406 h 623126"/>
                <a:gd name="connsiteX139" fmla="*/ 44054 w 946150"/>
                <a:gd name="connsiteY139" fmla="*/ 188118 h 623126"/>
                <a:gd name="connsiteX140" fmla="*/ 36910 w 946150"/>
                <a:gd name="connsiteY140" fmla="*/ 159543 h 623126"/>
                <a:gd name="connsiteX141" fmla="*/ 34529 w 946150"/>
                <a:gd name="connsiteY141" fmla="*/ 185737 h 623126"/>
                <a:gd name="connsiteX142" fmla="*/ 29766 w 946150"/>
                <a:gd name="connsiteY142" fmla="*/ 142875 h 623126"/>
                <a:gd name="connsiteX143" fmla="*/ 25004 w 946150"/>
                <a:gd name="connsiteY143" fmla="*/ 128587 h 623126"/>
                <a:gd name="connsiteX144" fmla="*/ 22623 w 946150"/>
                <a:gd name="connsiteY144" fmla="*/ 121443 h 623126"/>
                <a:gd name="connsiteX145" fmla="*/ 17860 w 946150"/>
                <a:gd name="connsiteY145" fmla="*/ 114300 h 623126"/>
                <a:gd name="connsiteX146" fmla="*/ 10716 w 946150"/>
                <a:gd name="connsiteY146" fmla="*/ 90487 h 623126"/>
                <a:gd name="connsiteX147" fmla="*/ 1191 w 946150"/>
                <a:gd name="connsiteY147" fmla="*/ 80962 h 623126"/>
                <a:gd name="connsiteX0" fmla="*/ 1191 w 946150"/>
                <a:gd name="connsiteY0" fmla="*/ 80962 h 623126"/>
                <a:gd name="connsiteX1" fmla="*/ 17860 w 946150"/>
                <a:gd name="connsiteY1" fmla="*/ 83343 h 623126"/>
                <a:gd name="connsiteX2" fmla="*/ 46435 w 946150"/>
                <a:gd name="connsiteY2" fmla="*/ 80962 h 623126"/>
                <a:gd name="connsiteX3" fmla="*/ 82154 w 946150"/>
                <a:gd name="connsiteY3" fmla="*/ 78581 h 623126"/>
                <a:gd name="connsiteX4" fmla="*/ 115491 w 946150"/>
                <a:gd name="connsiteY4" fmla="*/ 80962 h 623126"/>
                <a:gd name="connsiteX5" fmla="*/ 141685 w 946150"/>
                <a:gd name="connsiteY5" fmla="*/ 76200 h 623126"/>
                <a:gd name="connsiteX6" fmla="*/ 160735 w 946150"/>
                <a:gd name="connsiteY6" fmla="*/ 73818 h 623126"/>
                <a:gd name="connsiteX7" fmla="*/ 179785 w 946150"/>
                <a:gd name="connsiteY7" fmla="*/ 69056 h 623126"/>
                <a:gd name="connsiteX8" fmla="*/ 210741 w 946150"/>
                <a:gd name="connsiteY8" fmla="*/ 66675 h 623126"/>
                <a:gd name="connsiteX9" fmla="*/ 229791 w 946150"/>
                <a:gd name="connsiteY9" fmla="*/ 64293 h 623126"/>
                <a:gd name="connsiteX10" fmla="*/ 253604 w 946150"/>
                <a:gd name="connsiteY10" fmla="*/ 61912 h 623126"/>
                <a:gd name="connsiteX11" fmla="*/ 279798 w 946150"/>
                <a:gd name="connsiteY11" fmla="*/ 57150 h 623126"/>
                <a:gd name="connsiteX12" fmla="*/ 289323 w 946150"/>
                <a:gd name="connsiteY12" fmla="*/ 54768 h 623126"/>
                <a:gd name="connsiteX13" fmla="*/ 317898 w 946150"/>
                <a:gd name="connsiteY13" fmla="*/ 50006 h 623126"/>
                <a:gd name="connsiteX14" fmla="*/ 341710 w 946150"/>
                <a:gd name="connsiteY14" fmla="*/ 42862 h 623126"/>
                <a:gd name="connsiteX15" fmla="*/ 396479 w 946150"/>
                <a:gd name="connsiteY15" fmla="*/ 38100 h 623126"/>
                <a:gd name="connsiteX16" fmla="*/ 415529 w 946150"/>
                <a:gd name="connsiteY16" fmla="*/ 35718 h 623126"/>
                <a:gd name="connsiteX17" fmla="*/ 436960 w 946150"/>
                <a:gd name="connsiteY17" fmla="*/ 33337 h 623126"/>
                <a:gd name="connsiteX18" fmla="*/ 486966 w 946150"/>
                <a:gd name="connsiteY18" fmla="*/ 28575 h 623126"/>
                <a:gd name="connsiteX19" fmla="*/ 517923 w 946150"/>
                <a:gd name="connsiteY19" fmla="*/ 26193 h 623126"/>
                <a:gd name="connsiteX20" fmla="*/ 534591 w 946150"/>
                <a:gd name="connsiteY20" fmla="*/ 23812 h 623126"/>
                <a:gd name="connsiteX21" fmla="*/ 560785 w 946150"/>
                <a:gd name="connsiteY21" fmla="*/ 21431 h 623126"/>
                <a:gd name="connsiteX22" fmla="*/ 577454 w 946150"/>
                <a:gd name="connsiteY22" fmla="*/ 19050 h 623126"/>
                <a:gd name="connsiteX23" fmla="*/ 596504 w 946150"/>
                <a:gd name="connsiteY23" fmla="*/ 16668 h 623126"/>
                <a:gd name="connsiteX24" fmla="*/ 622698 w 946150"/>
                <a:gd name="connsiteY24" fmla="*/ 14287 h 623126"/>
                <a:gd name="connsiteX25" fmla="*/ 636985 w 946150"/>
                <a:gd name="connsiteY25" fmla="*/ 11906 h 623126"/>
                <a:gd name="connsiteX26" fmla="*/ 677466 w 946150"/>
                <a:gd name="connsiteY26" fmla="*/ 7143 h 623126"/>
                <a:gd name="connsiteX27" fmla="*/ 710804 w 946150"/>
                <a:gd name="connsiteY27" fmla="*/ 2381 h 623126"/>
                <a:gd name="connsiteX28" fmla="*/ 720329 w 946150"/>
                <a:gd name="connsiteY28" fmla="*/ 0 h 623126"/>
                <a:gd name="connsiteX29" fmla="*/ 727473 w 946150"/>
                <a:gd name="connsiteY29" fmla="*/ 2381 h 623126"/>
                <a:gd name="connsiteX30" fmla="*/ 732235 w 946150"/>
                <a:gd name="connsiteY30" fmla="*/ 9525 h 623126"/>
                <a:gd name="connsiteX31" fmla="*/ 739379 w 946150"/>
                <a:gd name="connsiteY31" fmla="*/ 14287 h 623126"/>
                <a:gd name="connsiteX32" fmla="*/ 744141 w 946150"/>
                <a:gd name="connsiteY32" fmla="*/ 21431 h 623126"/>
                <a:gd name="connsiteX33" fmla="*/ 746523 w 946150"/>
                <a:gd name="connsiteY33" fmla="*/ 30956 h 623126"/>
                <a:gd name="connsiteX34" fmla="*/ 751285 w 946150"/>
                <a:gd name="connsiteY34" fmla="*/ 54768 h 623126"/>
                <a:gd name="connsiteX35" fmla="*/ 753666 w 946150"/>
                <a:gd name="connsiteY35" fmla="*/ 64293 h 623126"/>
                <a:gd name="connsiteX36" fmla="*/ 763191 w 946150"/>
                <a:gd name="connsiteY36" fmla="*/ 78581 h 623126"/>
                <a:gd name="connsiteX37" fmla="*/ 770335 w 946150"/>
                <a:gd name="connsiteY37" fmla="*/ 92868 h 623126"/>
                <a:gd name="connsiteX38" fmla="*/ 772716 w 946150"/>
                <a:gd name="connsiteY38" fmla="*/ 102393 h 623126"/>
                <a:gd name="connsiteX39" fmla="*/ 782241 w 946150"/>
                <a:gd name="connsiteY39" fmla="*/ 123825 h 623126"/>
                <a:gd name="connsiteX40" fmla="*/ 784623 w 946150"/>
                <a:gd name="connsiteY40" fmla="*/ 135731 h 623126"/>
                <a:gd name="connsiteX41" fmla="*/ 789385 w 946150"/>
                <a:gd name="connsiteY41" fmla="*/ 157162 h 623126"/>
                <a:gd name="connsiteX42" fmla="*/ 827485 w 946150"/>
                <a:gd name="connsiteY42" fmla="*/ 185737 h 623126"/>
                <a:gd name="connsiteX43" fmla="*/ 736998 w 946150"/>
                <a:gd name="connsiteY43" fmla="*/ 9524 h 623126"/>
                <a:gd name="connsiteX44" fmla="*/ 934641 w 946150"/>
                <a:gd name="connsiteY44" fmla="*/ 457199 h 623126"/>
                <a:gd name="connsiteX45" fmla="*/ 806054 w 946150"/>
                <a:gd name="connsiteY45" fmla="*/ 202406 h 623126"/>
                <a:gd name="connsiteX46" fmla="*/ 813198 w 946150"/>
                <a:gd name="connsiteY46" fmla="*/ 209550 h 623126"/>
                <a:gd name="connsiteX47" fmla="*/ 822723 w 946150"/>
                <a:gd name="connsiteY47" fmla="*/ 223837 h 623126"/>
                <a:gd name="connsiteX48" fmla="*/ 829866 w 946150"/>
                <a:gd name="connsiteY48" fmla="*/ 245268 h 623126"/>
                <a:gd name="connsiteX49" fmla="*/ 832248 w 946150"/>
                <a:gd name="connsiteY49" fmla="*/ 252412 h 623126"/>
                <a:gd name="connsiteX50" fmla="*/ 834629 w 946150"/>
                <a:gd name="connsiteY50" fmla="*/ 261937 h 623126"/>
                <a:gd name="connsiteX51" fmla="*/ 837010 w 946150"/>
                <a:gd name="connsiteY51" fmla="*/ 276225 h 623126"/>
                <a:gd name="connsiteX52" fmla="*/ 841773 w 946150"/>
                <a:gd name="connsiteY52" fmla="*/ 283368 h 623126"/>
                <a:gd name="connsiteX53" fmla="*/ 851298 w 946150"/>
                <a:gd name="connsiteY53" fmla="*/ 304800 h 623126"/>
                <a:gd name="connsiteX54" fmla="*/ 858441 w 946150"/>
                <a:gd name="connsiteY54" fmla="*/ 319087 h 623126"/>
                <a:gd name="connsiteX55" fmla="*/ 865585 w 946150"/>
                <a:gd name="connsiteY55" fmla="*/ 335756 h 623126"/>
                <a:gd name="connsiteX56" fmla="*/ 877491 w 946150"/>
                <a:gd name="connsiteY56" fmla="*/ 350043 h 623126"/>
                <a:gd name="connsiteX57" fmla="*/ 887016 w 946150"/>
                <a:gd name="connsiteY57" fmla="*/ 371475 h 623126"/>
                <a:gd name="connsiteX58" fmla="*/ 894160 w 946150"/>
                <a:gd name="connsiteY58" fmla="*/ 376237 h 623126"/>
                <a:gd name="connsiteX59" fmla="*/ 896541 w 946150"/>
                <a:gd name="connsiteY59" fmla="*/ 383381 h 623126"/>
                <a:gd name="connsiteX60" fmla="*/ 910829 w 946150"/>
                <a:gd name="connsiteY60" fmla="*/ 404812 h 623126"/>
                <a:gd name="connsiteX61" fmla="*/ 915591 w 946150"/>
                <a:gd name="connsiteY61" fmla="*/ 411956 h 623126"/>
                <a:gd name="connsiteX62" fmla="*/ 920354 w 946150"/>
                <a:gd name="connsiteY62" fmla="*/ 419100 h 623126"/>
                <a:gd name="connsiteX63" fmla="*/ 927498 w 946150"/>
                <a:gd name="connsiteY63" fmla="*/ 442912 h 623126"/>
                <a:gd name="connsiteX64" fmla="*/ 937023 w 946150"/>
                <a:gd name="connsiteY64" fmla="*/ 461962 h 623126"/>
                <a:gd name="connsiteX65" fmla="*/ 934641 w 946150"/>
                <a:gd name="connsiteY65" fmla="*/ 476250 h 623126"/>
                <a:gd name="connsiteX66" fmla="*/ 927498 w 946150"/>
                <a:gd name="connsiteY66" fmla="*/ 481012 h 623126"/>
                <a:gd name="connsiteX67" fmla="*/ 908448 w 946150"/>
                <a:gd name="connsiteY67" fmla="*/ 485775 h 623126"/>
                <a:gd name="connsiteX68" fmla="*/ 887016 w 946150"/>
                <a:gd name="connsiteY68" fmla="*/ 492918 h 623126"/>
                <a:gd name="connsiteX69" fmla="*/ 879873 w 946150"/>
                <a:gd name="connsiteY69" fmla="*/ 495300 h 623126"/>
                <a:gd name="connsiteX70" fmla="*/ 860823 w 946150"/>
                <a:gd name="connsiteY70" fmla="*/ 497681 h 623126"/>
                <a:gd name="connsiteX71" fmla="*/ 837010 w 946150"/>
                <a:gd name="connsiteY71" fmla="*/ 500062 h 623126"/>
                <a:gd name="connsiteX72" fmla="*/ 808435 w 946150"/>
                <a:gd name="connsiteY72" fmla="*/ 504825 h 623126"/>
                <a:gd name="connsiteX73" fmla="*/ 791766 w 946150"/>
                <a:gd name="connsiteY73" fmla="*/ 507206 h 623126"/>
                <a:gd name="connsiteX74" fmla="*/ 779860 w 946150"/>
                <a:gd name="connsiteY74" fmla="*/ 509587 h 623126"/>
                <a:gd name="connsiteX75" fmla="*/ 765573 w 946150"/>
                <a:gd name="connsiteY75" fmla="*/ 511968 h 623126"/>
                <a:gd name="connsiteX76" fmla="*/ 753666 w 946150"/>
                <a:gd name="connsiteY76" fmla="*/ 514350 h 623126"/>
                <a:gd name="connsiteX77" fmla="*/ 746523 w 946150"/>
                <a:gd name="connsiteY77" fmla="*/ 516731 h 623126"/>
                <a:gd name="connsiteX78" fmla="*/ 729854 w 946150"/>
                <a:gd name="connsiteY78" fmla="*/ 519112 h 623126"/>
                <a:gd name="connsiteX79" fmla="*/ 720329 w 946150"/>
                <a:gd name="connsiteY79" fmla="*/ 521493 h 623126"/>
                <a:gd name="connsiteX80" fmla="*/ 703660 w 946150"/>
                <a:gd name="connsiteY80" fmla="*/ 523875 h 623126"/>
                <a:gd name="connsiteX81" fmla="*/ 689373 w 946150"/>
                <a:gd name="connsiteY81" fmla="*/ 526256 h 623126"/>
                <a:gd name="connsiteX82" fmla="*/ 641748 w 946150"/>
                <a:gd name="connsiteY82" fmla="*/ 528637 h 623126"/>
                <a:gd name="connsiteX83" fmla="*/ 629841 w 946150"/>
                <a:gd name="connsiteY83" fmla="*/ 531018 h 623126"/>
                <a:gd name="connsiteX84" fmla="*/ 579835 w 946150"/>
                <a:gd name="connsiteY84" fmla="*/ 535781 h 623126"/>
                <a:gd name="connsiteX85" fmla="*/ 179785 w 946150"/>
                <a:gd name="connsiteY85" fmla="*/ 619125 h 623126"/>
                <a:gd name="connsiteX86" fmla="*/ 515541 w 946150"/>
                <a:gd name="connsiteY86" fmla="*/ 542925 h 623126"/>
                <a:gd name="connsiteX87" fmla="*/ 506016 w 946150"/>
                <a:gd name="connsiteY87" fmla="*/ 545306 h 623126"/>
                <a:gd name="connsiteX88" fmla="*/ 498873 w 946150"/>
                <a:gd name="connsiteY88" fmla="*/ 547687 h 623126"/>
                <a:gd name="connsiteX89" fmla="*/ 477441 w 946150"/>
                <a:gd name="connsiteY89" fmla="*/ 550068 h 623126"/>
                <a:gd name="connsiteX90" fmla="*/ 460773 w 946150"/>
                <a:gd name="connsiteY90" fmla="*/ 554831 h 623126"/>
                <a:gd name="connsiteX91" fmla="*/ 451248 w 946150"/>
                <a:gd name="connsiteY91" fmla="*/ 557212 h 623126"/>
                <a:gd name="connsiteX92" fmla="*/ 439341 w 946150"/>
                <a:gd name="connsiteY92" fmla="*/ 561975 h 623126"/>
                <a:gd name="connsiteX93" fmla="*/ 413148 w 946150"/>
                <a:gd name="connsiteY93" fmla="*/ 564356 h 623126"/>
                <a:gd name="connsiteX94" fmla="*/ 398860 w 946150"/>
                <a:gd name="connsiteY94" fmla="*/ 566737 h 623126"/>
                <a:gd name="connsiteX95" fmla="*/ 391716 w 946150"/>
                <a:gd name="connsiteY95" fmla="*/ 569118 h 623126"/>
                <a:gd name="connsiteX96" fmla="*/ 353616 w 946150"/>
                <a:gd name="connsiteY96" fmla="*/ 573881 h 623126"/>
                <a:gd name="connsiteX97" fmla="*/ 341710 w 946150"/>
                <a:gd name="connsiteY97" fmla="*/ 576262 h 623126"/>
                <a:gd name="connsiteX98" fmla="*/ 320279 w 946150"/>
                <a:gd name="connsiteY98" fmla="*/ 581025 h 623126"/>
                <a:gd name="connsiteX99" fmla="*/ 303610 w 946150"/>
                <a:gd name="connsiteY99" fmla="*/ 583406 h 623126"/>
                <a:gd name="connsiteX100" fmla="*/ 286941 w 946150"/>
                <a:gd name="connsiteY100" fmla="*/ 588168 h 623126"/>
                <a:gd name="connsiteX101" fmla="*/ 270273 w 946150"/>
                <a:gd name="connsiteY101" fmla="*/ 592931 h 623126"/>
                <a:gd name="connsiteX102" fmla="*/ 258366 w 946150"/>
                <a:gd name="connsiteY102" fmla="*/ 595312 h 623126"/>
                <a:gd name="connsiteX103" fmla="*/ 251223 w 946150"/>
                <a:gd name="connsiteY103" fmla="*/ 597693 h 623126"/>
                <a:gd name="connsiteX104" fmla="*/ 225029 w 946150"/>
                <a:gd name="connsiteY104" fmla="*/ 600075 h 623126"/>
                <a:gd name="connsiteX105" fmla="*/ 208360 w 946150"/>
                <a:gd name="connsiteY105" fmla="*/ 604837 h 623126"/>
                <a:gd name="connsiteX106" fmla="*/ 189310 w 946150"/>
                <a:gd name="connsiteY106" fmla="*/ 600075 h 623126"/>
                <a:gd name="connsiteX107" fmla="*/ 184548 w 946150"/>
                <a:gd name="connsiteY107" fmla="*/ 592931 h 623126"/>
                <a:gd name="connsiteX108" fmla="*/ 182166 w 946150"/>
                <a:gd name="connsiteY108" fmla="*/ 585787 h 623126"/>
                <a:gd name="connsiteX109" fmla="*/ 177404 w 946150"/>
                <a:gd name="connsiteY109" fmla="*/ 609599 h 623126"/>
                <a:gd name="connsiteX110" fmla="*/ 175023 w 946150"/>
                <a:gd name="connsiteY110" fmla="*/ 566737 h 623126"/>
                <a:gd name="connsiteX111" fmla="*/ 165498 w 946150"/>
                <a:gd name="connsiteY111" fmla="*/ 552450 h 623126"/>
                <a:gd name="connsiteX112" fmla="*/ 160735 w 946150"/>
                <a:gd name="connsiteY112" fmla="*/ 542925 h 623126"/>
                <a:gd name="connsiteX113" fmla="*/ 155973 w 946150"/>
                <a:gd name="connsiteY113" fmla="*/ 528637 h 623126"/>
                <a:gd name="connsiteX114" fmla="*/ 148829 w 946150"/>
                <a:gd name="connsiteY114" fmla="*/ 511968 h 623126"/>
                <a:gd name="connsiteX115" fmla="*/ 144066 w 946150"/>
                <a:gd name="connsiteY115" fmla="*/ 492918 h 623126"/>
                <a:gd name="connsiteX116" fmla="*/ 141685 w 946150"/>
                <a:gd name="connsiteY116" fmla="*/ 476250 h 623126"/>
                <a:gd name="connsiteX117" fmla="*/ 136923 w 946150"/>
                <a:gd name="connsiteY117" fmla="*/ 464343 h 623126"/>
                <a:gd name="connsiteX118" fmla="*/ 129779 w 946150"/>
                <a:gd name="connsiteY118" fmla="*/ 450056 h 623126"/>
                <a:gd name="connsiteX119" fmla="*/ 127398 w 946150"/>
                <a:gd name="connsiteY119" fmla="*/ 438150 h 623126"/>
                <a:gd name="connsiteX120" fmla="*/ 129779 w 946150"/>
                <a:gd name="connsiteY120" fmla="*/ 431006 h 623126"/>
                <a:gd name="connsiteX121" fmla="*/ 122635 w 946150"/>
                <a:gd name="connsiteY121" fmla="*/ 416718 h 623126"/>
                <a:gd name="connsiteX122" fmla="*/ 120254 w 946150"/>
                <a:gd name="connsiteY122" fmla="*/ 409575 h 623126"/>
                <a:gd name="connsiteX123" fmla="*/ 115491 w 946150"/>
                <a:gd name="connsiteY123" fmla="*/ 402431 h 623126"/>
                <a:gd name="connsiteX124" fmla="*/ 110729 w 946150"/>
                <a:gd name="connsiteY124" fmla="*/ 388143 h 623126"/>
                <a:gd name="connsiteX125" fmla="*/ 108348 w 946150"/>
                <a:gd name="connsiteY125" fmla="*/ 381000 h 623126"/>
                <a:gd name="connsiteX126" fmla="*/ 105966 w 946150"/>
                <a:gd name="connsiteY126" fmla="*/ 373856 h 623126"/>
                <a:gd name="connsiteX127" fmla="*/ 103585 w 946150"/>
                <a:gd name="connsiteY127" fmla="*/ 359568 h 623126"/>
                <a:gd name="connsiteX128" fmla="*/ 101204 w 946150"/>
                <a:gd name="connsiteY128" fmla="*/ 350043 h 623126"/>
                <a:gd name="connsiteX129" fmla="*/ 98823 w 946150"/>
                <a:gd name="connsiteY129" fmla="*/ 335756 h 623126"/>
                <a:gd name="connsiteX130" fmla="*/ 94060 w 946150"/>
                <a:gd name="connsiteY130" fmla="*/ 321468 h 623126"/>
                <a:gd name="connsiteX131" fmla="*/ 91679 w 946150"/>
                <a:gd name="connsiteY131" fmla="*/ 314325 h 623126"/>
                <a:gd name="connsiteX132" fmla="*/ 82154 w 946150"/>
                <a:gd name="connsiteY132" fmla="*/ 297656 h 623126"/>
                <a:gd name="connsiteX133" fmla="*/ 72629 w 946150"/>
                <a:gd name="connsiteY133" fmla="*/ 276225 h 623126"/>
                <a:gd name="connsiteX134" fmla="*/ 67866 w 946150"/>
                <a:gd name="connsiteY134" fmla="*/ 257175 h 623126"/>
                <a:gd name="connsiteX135" fmla="*/ 63104 w 946150"/>
                <a:gd name="connsiteY135" fmla="*/ 250031 h 623126"/>
                <a:gd name="connsiteX136" fmla="*/ 58341 w 946150"/>
                <a:gd name="connsiteY136" fmla="*/ 235743 h 623126"/>
                <a:gd name="connsiteX137" fmla="*/ 53579 w 946150"/>
                <a:gd name="connsiteY137" fmla="*/ 221456 h 623126"/>
                <a:gd name="connsiteX138" fmla="*/ 48816 w 946150"/>
                <a:gd name="connsiteY138" fmla="*/ 202406 h 623126"/>
                <a:gd name="connsiteX139" fmla="*/ 44054 w 946150"/>
                <a:gd name="connsiteY139" fmla="*/ 188118 h 623126"/>
                <a:gd name="connsiteX140" fmla="*/ 36910 w 946150"/>
                <a:gd name="connsiteY140" fmla="*/ 159543 h 623126"/>
                <a:gd name="connsiteX141" fmla="*/ 34529 w 946150"/>
                <a:gd name="connsiteY141" fmla="*/ 185737 h 623126"/>
                <a:gd name="connsiteX142" fmla="*/ 29766 w 946150"/>
                <a:gd name="connsiteY142" fmla="*/ 142875 h 623126"/>
                <a:gd name="connsiteX143" fmla="*/ 25004 w 946150"/>
                <a:gd name="connsiteY143" fmla="*/ 128587 h 623126"/>
                <a:gd name="connsiteX144" fmla="*/ 22623 w 946150"/>
                <a:gd name="connsiteY144" fmla="*/ 121443 h 623126"/>
                <a:gd name="connsiteX145" fmla="*/ 17860 w 946150"/>
                <a:gd name="connsiteY145" fmla="*/ 114300 h 623126"/>
                <a:gd name="connsiteX146" fmla="*/ 10716 w 946150"/>
                <a:gd name="connsiteY146" fmla="*/ 90487 h 623126"/>
                <a:gd name="connsiteX147" fmla="*/ 1191 w 946150"/>
                <a:gd name="connsiteY147" fmla="*/ 80962 h 623126"/>
                <a:gd name="connsiteX0" fmla="*/ 1191 w 946150"/>
                <a:gd name="connsiteY0" fmla="*/ 80962 h 623126"/>
                <a:gd name="connsiteX1" fmla="*/ 17860 w 946150"/>
                <a:gd name="connsiteY1" fmla="*/ 83343 h 623126"/>
                <a:gd name="connsiteX2" fmla="*/ 46435 w 946150"/>
                <a:gd name="connsiteY2" fmla="*/ 80962 h 623126"/>
                <a:gd name="connsiteX3" fmla="*/ 82154 w 946150"/>
                <a:gd name="connsiteY3" fmla="*/ 78581 h 623126"/>
                <a:gd name="connsiteX4" fmla="*/ 115491 w 946150"/>
                <a:gd name="connsiteY4" fmla="*/ 80962 h 623126"/>
                <a:gd name="connsiteX5" fmla="*/ 141685 w 946150"/>
                <a:gd name="connsiteY5" fmla="*/ 76200 h 623126"/>
                <a:gd name="connsiteX6" fmla="*/ 160735 w 946150"/>
                <a:gd name="connsiteY6" fmla="*/ 73818 h 623126"/>
                <a:gd name="connsiteX7" fmla="*/ 179785 w 946150"/>
                <a:gd name="connsiteY7" fmla="*/ 69056 h 623126"/>
                <a:gd name="connsiteX8" fmla="*/ 210741 w 946150"/>
                <a:gd name="connsiteY8" fmla="*/ 66675 h 623126"/>
                <a:gd name="connsiteX9" fmla="*/ 229791 w 946150"/>
                <a:gd name="connsiteY9" fmla="*/ 64293 h 623126"/>
                <a:gd name="connsiteX10" fmla="*/ 253604 w 946150"/>
                <a:gd name="connsiteY10" fmla="*/ 61912 h 623126"/>
                <a:gd name="connsiteX11" fmla="*/ 279798 w 946150"/>
                <a:gd name="connsiteY11" fmla="*/ 57150 h 623126"/>
                <a:gd name="connsiteX12" fmla="*/ 289323 w 946150"/>
                <a:gd name="connsiteY12" fmla="*/ 54768 h 623126"/>
                <a:gd name="connsiteX13" fmla="*/ 317898 w 946150"/>
                <a:gd name="connsiteY13" fmla="*/ 50006 h 623126"/>
                <a:gd name="connsiteX14" fmla="*/ 341710 w 946150"/>
                <a:gd name="connsiteY14" fmla="*/ 42862 h 623126"/>
                <a:gd name="connsiteX15" fmla="*/ 396479 w 946150"/>
                <a:gd name="connsiteY15" fmla="*/ 38100 h 623126"/>
                <a:gd name="connsiteX16" fmla="*/ 415529 w 946150"/>
                <a:gd name="connsiteY16" fmla="*/ 35718 h 623126"/>
                <a:gd name="connsiteX17" fmla="*/ 436960 w 946150"/>
                <a:gd name="connsiteY17" fmla="*/ 33337 h 623126"/>
                <a:gd name="connsiteX18" fmla="*/ 486966 w 946150"/>
                <a:gd name="connsiteY18" fmla="*/ 28575 h 623126"/>
                <a:gd name="connsiteX19" fmla="*/ 517923 w 946150"/>
                <a:gd name="connsiteY19" fmla="*/ 26193 h 623126"/>
                <a:gd name="connsiteX20" fmla="*/ 534591 w 946150"/>
                <a:gd name="connsiteY20" fmla="*/ 23812 h 623126"/>
                <a:gd name="connsiteX21" fmla="*/ 560785 w 946150"/>
                <a:gd name="connsiteY21" fmla="*/ 21431 h 623126"/>
                <a:gd name="connsiteX22" fmla="*/ 577454 w 946150"/>
                <a:gd name="connsiteY22" fmla="*/ 19050 h 623126"/>
                <a:gd name="connsiteX23" fmla="*/ 596504 w 946150"/>
                <a:gd name="connsiteY23" fmla="*/ 16668 h 623126"/>
                <a:gd name="connsiteX24" fmla="*/ 622698 w 946150"/>
                <a:gd name="connsiteY24" fmla="*/ 14287 h 623126"/>
                <a:gd name="connsiteX25" fmla="*/ 636985 w 946150"/>
                <a:gd name="connsiteY25" fmla="*/ 11906 h 623126"/>
                <a:gd name="connsiteX26" fmla="*/ 677466 w 946150"/>
                <a:gd name="connsiteY26" fmla="*/ 7143 h 623126"/>
                <a:gd name="connsiteX27" fmla="*/ 710804 w 946150"/>
                <a:gd name="connsiteY27" fmla="*/ 2381 h 623126"/>
                <a:gd name="connsiteX28" fmla="*/ 720329 w 946150"/>
                <a:gd name="connsiteY28" fmla="*/ 0 h 623126"/>
                <a:gd name="connsiteX29" fmla="*/ 727473 w 946150"/>
                <a:gd name="connsiteY29" fmla="*/ 2381 h 623126"/>
                <a:gd name="connsiteX30" fmla="*/ 732235 w 946150"/>
                <a:gd name="connsiteY30" fmla="*/ 9525 h 623126"/>
                <a:gd name="connsiteX31" fmla="*/ 739379 w 946150"/>
                <a:gd name="connsiteY31" fmla="*/ 14287 h 623126"/>
                <a:gd name="connsiteX32" fmla="*/ 744141 w 946150"/>
                <a:gd name="connsiteY32" fmla="*/ 21431 h 623126"/>
                <a:gd name="connsiteX33" fmla="*/ 746523 w 946150"/>
                <a:gd name="connsiteY33" fmla="*/ 30956 h 623126"/>
                <a:gd name="connsiteX34" fmla="*/ 751285 w 946150"/>
                <a:gd name="connsiteY34" fmla="*/ 54768 h 623126"/>
                <a:gd name="connsiteX35" fmla="*/ 753666 w 946150"/>
                <a:gd name="connsiteY35" fmla="*/ 64293 h 623126"/>
                <a:gd name="connsiteX36" fmla="*/ 763191 w 946150"/>
                <a:gd name="connsiteY36" fmla="*/ 78581 h 623126"/>
                <a:gd name="connsiteX37" fmla="*/ 770335 w 946150"/>
                <a:gd name="connsiteY37" fmla="*/ 92868 h 623126"/>
                <a:gd name="connsiteX38" fmla="*/ 772716 w 946150"/>
                <a:gd name="connsiteY38" fmla="*/ 102393 h 623126"/>
                <a:gd name="connsiteX39" fmla="*/ 782241 w 946150"/>
                <a:gd name="connsiteY39" fmla="*/ 123825 h 623126"/>
                <a:gd name="connsiteX40" fmla="*/ 784623 w 946150"/>
                <a:gd name="connsiteY40" fmla="*/ 135731 h 623126"/>
                <a:gd name="connsiteX41" fmla="*/ 789385 w 946150"/>
                <a:gd name="connsiteY41" fmla="*/ 157162 h 623126"/>
                <a:gd name="connsiteX42" fmla="*/ 827485 w 946150"/>
                <a:gd name="connsiteY42" fmla="*/ 185737 h 623126"/>
                <a:gd name="connsiteX43" fmla="*/ 736998 w 946150"/>
                <a:gd name="connsiteY43" fmla="*/ 9524 h 623126"/>
                <a:gd name="connsiteX44" fmla="*/ 934641 w 946150"/>
                <a:gd name="connsiteY44" fmla="*/ 457199 h 623126"/>
                <a:gd name="connsiteX45" fmla="*/ 806054 w 946150"/>
                <a:gd name="connsiteY45" fmla="*/ 202406 h 623126"/>
                <a:gd name="connsiteX46" fmla="*/ 813198 w 946150"/>
                <a:gd name="connsiteY46" fmla="*/ 209550 h 623126"/>
                <a:gd name="connsiteX47" fmla="*/ 822723 w 946150"/>
                <a:gd name="connsiteY47" fmla="*/ 223837 h 623126"/>
                <a:gd name="connsiteX48" fmla="*/ 829866 w 946150"/>
                <a:gd name="connsiteY48" fmla="*/ 245268 h 623126"/>
                <a:gd name="connsiteX49" fmla="*/ 832248 w 946150"/>
                <a:gd name="connsiteY49" fmla="*/ 252412 h 623126"/>
                <a:gd name="connsiteX50" fmla="*/ 834629 w 946150"/>
                <a:gd name="connsiteY50" fmla="*/ 261937 h 623126"/>
                <a:gd name="connsiteX51" fmla="*/ 837010 w 946150"/>
                <a:gd name="connsiteY51" fmla="*/ 276225 h 623126"/>
                <a:gd name="connsiteX52" fmla="*/ 841773 w 946150"/>
                <a:gd name="connsiteY52" fmla="*/ 283368 h 623126"/>
                <a:gd name="connsiteX53" fmla="*/ 851298 w 946150"/>
                <a:gd name="connsiteY53" fmla="*/ 304800 h 623126"/>
                <a:gd name="connsiteX54" fmla="*/ 858441 w 946150"/>
                <a:gd name="connsiteY54" fmla="*/ 319087 h 623126"/>
                <a:gd name="connsiteX55" fmla="*/ 865585 w 946150"/>
                <a:gd name="connsiteY55" fmla="*/ 335756 h 623126"/>
                <a:gd name="connsiteX56" fmla="*/ 877491 w 946150"/>
                <a:gd name="connsiteY56" fmla="*/ 350043 h 623126"/>
                <a:gd name="connsiteX57" fmla="*/ 887016 w 946150"/>
                <a:gd name="connsiteY57" fmla="*/ 371475 h 623126"/>
                <a:gd name="connsiteX58" fmla="*/ 894160 w 946150"/>
                <a:gd name="connsiteY58" fmla="*/ 376237 h 623126"/>
                <a:gd name="connsiteX59" fmla="*/ 896541 w 946150"/>
                <a:gd name="connsiteY59" fmla="*/ 383381 h 623126"/>
                <a:gd name="connsiteX60" fmla="*/ 910829 w 946150"/>
                <a:gd name="connsiteY60" fmla="*/ 404812 h 623126"/>
                <a:gd name="connsiteX61" fmla="*/ 915591 w 946150"/>
                <a:gd name="connsiteY61" fmla="*/ 411956 h 623126"/>
                <a:gd name="connsiteX62" fmla="*/ 920354 w 946150"/>
                <a:gd name="connsiteY62" fmla="*/ 419100 h 623126"/>
                <a:gd name="connsiteX63" fmla="*/ 927498 w 946150"/>
                <a:gd name="connsiteY63" fmla="*/ 442912 h 623126"/>
                <a:gd name="connsiteX64" fmla="*/ 937023 w 946150"/>
                <a:gd name="connsiteY64" fmla="*/ 461962 h 623126"/>
                <a:gd name="connsiteX65" fmla="*/ 934641 w 946150"/>
                <a:gd name="connsiteY65" fmla="*/ 476250 h 623126"/>
                <a:gd name="connsiteX66" fmla="*/ 927498 w 946150"/>
                <a:gd name="connsiteY66" fmla="*/ 481012 h 623126"/>
                <a:gd name="connsiteX67" fmla="*/ 908448 w 946150"/>
                <a:gd name="connsiteY67" fmla="*/ 485775 h 623126"/>
                <a:gd name="connsiteX68" fmla="*/ 887016 w 946150"/>
                <a:gd name="connsiteY68" fmla="*/ 492918 h 623126"/>
                <a:gd name="connsiteX69" fmla="*/ 879873 w 946150"/>
                <a:gd name="connsiteY69" fmla="*/ 495300 h 623126"/>
                <a:gd name="connsiteX70" fmla="*/ 860823 w 946150"/>
                <a:gd name="connsiteY70" fmla="*/ 497681 h 623126"/>
                <a:gd name="connsiteX71" fmla="*/ 837010 w 946150"/>
                <a:gd name="connsiteY71" fmla="*/ 500062 h 623126"/>
                <a:gd name="connsiteX72" fmla="*/ 808435 w 946150"/>
                <a:gd name="connsiteY72" fmla="*/ 504825 h 623126"/>
                <a:gd name="connsiteX73" fmla="*/ 791766 w 946150"/>
                <a:gd name="connsiteY73" fmla="*/ 507206 h 623126"/>
                <a:gd name="connsiteX74" fmla="*/ 779860 w 946150"/>
                <a:gd name="connsiteY74" fmla="*/ 509587 h 623126"/>
                <a:gd name="connsiteX75" fmla="*/ 765573 w 946150"/>
                <a:gd name="connsiteY75" fmla="*/ 511968 h 623126"/>
                <a:gd name="connsiteX76" fmla="*/ 753666 w 946150"/>
                <a:gd name="connsiteY76" fmla="*/ 514350 h 623126"/>
                <a:gd name="connsiteX77" fmla="*/ 746523 w 946150"/>
                <a:gd name="connsiteY77" fmla="*/ 516731 h 623126"/>
                <a:gd name="connsiteX78" fmla="*/ 729854 w 946150"/>
                <a:gd name="connsiteY78" fmla="*/ 519112 h 623126"/>
                <a:gd name="connsiteX79" fmla="*/ 720329 w 946150"/>
                <a:gd name="connsiteY79" fmla="*/ 521493 h 623126"/>
                <a:gd name="connsiteX80" fmla="*/ 703660 w 946150"/>
                <a:gd name="connsiteY80" fmla="*/ 523875 h 623126"/>
                <a:gd name="connsiteX81" fmla="*/ 689373 w 946150"/>
                <a:gd name="connsiteY81" fmla="*/ 526256 h 623126"/>
                <a:gd name="connsiteX82" fmla="*/ 641748 w 946150"/>
                <a:gd name="connsiteY82" fmla="*/ 528637 h 623126"/>
                <a:gd name="connsiteX83" fmla="*/ 629841 w 946150"/>
                <a:gd name="connsiteY83" fmla="*/ 531018 h 623126"/>
                <a:gd name="connsiteX84" fmla="*/ 496490 w 946150"/>
                <a:gd name="connsiteY84" fmla="*/ 566737 h 623126"/>
                <a:gd name="connsiteX85" fmla="*/ 579835 w 946150"/>
                <a:gd name="connsiteY85" fmla="*/ 535781 h 623126"/>
                <a:gd name="connsiteX86" fmla="*/ 179785 w 946150"/>
                <a:gd name="connsiteY86" fmla="*/ 619125 h 623126"/>
                <a:gd name="connsiteX87" fmla="*/ 515541 w 946150"/>
                <a:gd name="connsiteY87" fmla="*/ 542925 h 623126"/>
                <a:gd name="connsiteX88" fmla="*/ 506016 w 946150"/>
                <a:gd name="connsiteY88" fmla="*/ 545306 h 623126"/>
                <a:gd name="connsiteX89" fmla="*/ 498873 w 946150"/>
                <a:gd name="connsiteY89" fmla="*/ 547687 h 623126"/>
                <a:gd name="connsiteX90" fmla="*/ 477441 w 946150"/>
                <a:gd name="connsiteY90" fmla="*/ 550068 h 623126"/>
                <a:gd name="connsiteX91" fmla="*/ 460773 w 946150"/>
                <a:gd name="connsiteY91" fmla="*/ 554831 h 623126"/>
                <a:gd name="connsiteX92" fmla="*/ 451248 w 946150"/>
                <a:gd name="connsiteY92" fmla="*/ 557212 h 623126"/>
                <a:gd name="connsiteX93" fmla="*/ 439341 w 946150"/>
                <a:gd name="connsiteY93" fmla="*/ 561975 h 623126"/>
                <a:gd name="connsiteX94" fmla="*/ 413148 w 946150"/>
                <a:gd name="connsiteY94" fmla="*/ 564356 h 623126"/>
                <a:gd name="connsiteX95" fmla="*/ 398860 w 946150"/>
                <a:gd name="connsiteY95" fmla="*/ 566737 h 623126"/>
                <a:gd name="connsiteX96" fmla="*/ 391716 w 946150"/>
                <a:gd name="connsiteY96" fmla="*/ 569118 h 623126"/>
                <a:gd name="connsiteX97" fmla="*/ 353616 w 946150"/>
                <a:gd name="connsiteY97" fmla="*/ 573881 h 623126"/>
                <a:gd name="connsiteX98" fmla="*/ 341710 w 946150"/>
                <a:gd name="connsiteY98" fmla="*/ 576262 h 623126"/>
                <a:gd name="connsiteX99" fmla="*/ 320279 w 946150"/>
                <a:gd name="connsiteY99" fmla="*/ 581025 h 623126"/>
                <a:gd name="connsiteX100" fmla="*/ 303610 w 946150"/>
                <a:gd name="connsiteY100" fmla="*/ 583406 h 623126"/>
                <a:gd name="connsiteX101" fmla="*/ 286941 w 946150"/>
                <a:gd name="connsiteY101" fmla="*/ 588168 h 623126"/>
                <a:gd name="connsiteX102" fmla="*/ 270273 w 946150"/>
                <a:gd name="connsiteY102" fmla="*/ 592931 h 623126"/>
                <a:gd name="connsiteX103" fmla="*/ 258366 w 946150"/>
                <a:gd name="connsiteY103" fmla="*/ 595312 h 623126"/>
                <a:gd name="connsiteX104" fmla="*/ 251223 w 946150"/>
                <a:gd name="connsiteY104" fmla="*/ 597693 h 623126"/>
                <a:gd name="connsiteX105" fmla="*/ 225029 w 946150"/>
                <a:gd name="connsiteY105" fmla="*/ 600075 h 623126"/>
                <a:gd name="connsiteX106" fmla="*/ 208360 w 946150"/>
                <a:gd name="connsiteY106" fmla="*/ 604837 h 623126"/>
                <a:gd name="connsiteX107" fmla="*/ 189310 w 946150"/>
                <a:gd name="connsiteY107" fmla="*/ 600075 h 623126"/>
                <a:gd name="connsiteX108" fmla="*/ 184548 w 946150"/>
                <a:gd name="connsiteY108" fmla="*/ 592931 h 623126"/>
                <a:gd name="connsiteX109" fmla="*/ 182166 w 946150"/>
                <a:gd name="connsiteY109" fmla="*/ 585787 h 623126"/>
                <a:gd name="connsiteX110" fmla="*/ 177404 w 946150"/>
                <a:gd name="connsiteY110" fmla="*/ 609599 h 623126"/>
                <a:gd name="connsiteX111" fmla="*/ 175023 w 946150"/>
                <a:gd name="connsiteY111" fmla="*/ 566737 h 623126"/>
                <a:gd name="connsiteX112" fmla="*/ 165498 w 946150"/>
                <a:gd name="connsiteY112" fmla="*/ 552450 h 623126"/>
                <a:gd name="connsiteX113" fmla="*/ 160735 w 946150"/>
                <a:gd name="connsiteY113" fmla="*/ 542925 h 623126"/>
                <a:gd name="connsiteX114" fmla="*/ 155973 w 946150"/>
                <a:gd name="connsiteY114" fmla="*/ 528637 h 623126"/>
                <a:gd name="connsiteX115" fmla="*/ 148829 w 946150"/>
                <a:gd name="connsiteY115" fmla="*/ 511968 h 623126"/>
                <a:gd name="connsiteX116" fmla="*/ 144066 w 946150"/>
                <a:gd name="connsiteY116" fmla="*/ 492918 h 623126"/>
                <a:gd name="connsiteX117" fmla="*/ 141685 w 946150"/>
                <a:gd name="connsiteY117" fmla="*/ 476250 h 623126"/>
                <a:gd name="connsiteX118" fmla="*/ 136923 w 946150"/>
                <a:gd name="connsiteY118" fmla="*/ 464343 h 623126"/>
                <a:gd name="connsiteX119" fmla="*/ 129779 w 946150"/>
                <a:gd name="connsiteY119" fmla="*/ 450056 h 623126"/>
                <a:gd name="connsiteX120" fmla="*/ 127398 w 946150"/>
                <a:gd name="connsiteY120" fmla="*/ 438150 h 623126"/>
                <a:gd name="connsiteX121" fmla="*/ 129779 w 946150"/>
                <a:gd name="connsiteY121" fmla="*/ 431006 h 623126"/>
                <a:gd name="connsiteX122" fmla="*/ 122635 w 946150"/>
                <a:gd name="connsiteY122" fmla="*/ 416718 h 623126"/>
                <a:gd name="connsiteX123" fmla="*/ 120254 w 946150"/>
                <a:gd name="connsiteY123" fmla="*/ 409575 h 623126"/>
                <a:gd name="connsiteX124" fmla="*/ 115491 w 946150"/>
                <a:gd name="connsiteY124" fmla="*/ 402431 h 623126"/>
                <a:gd name="connsiteX125" fmla="*/ 110729 w 946150"/>
                <a:gd name="connsiteY125" fmla="*/ 388143 h 623126"/>
                <a:gd name="connsiteX126" fmla="*/ 108348 w 946150"/>
                <a:gd name="connsiteY126" fmla="*/ 381000 h 623126"/>
                <a:gd name="connsiteX127" fmla="*/ 105966 w 946150"/>
                <a:gd name="connsiteY127" fmla="*/ 373856 h 623126"/>
                <a:gd name="connsiteX128" fmla="*/ 103585 w 946150"/>
                <a:gd name="connsiteY128" fmla="*/ 359568 h 623126"/>
                <a:gd name="connsiteX129" fmla="*/ 101204 w 946150"/>
                <a:gd name="connsiteY129" fmla="*/ 350043 h 623126"/>
                <a:gd name="connsiteX130" fmla="*/ 98823 w 946150"/>
                <a:gd name="connsiteY130" fmla="*/ 335756 h 623126"/>
                <a:gd name="connsiteX131" fmla="*/ 94060 w 946150"/>
                <a:gd name="connsiteY131" fmla="*/ 321468 h 623126"/>
                <a:gd name="connsiteX132" fmla="*/ 91679 w 946150"/>
                <a:gd name="connsiteY132" fmla="*/ 314325 h 623126"/>
                <a:gd name="connsiteX133" fmla="*/ 82154 w 946150"/>
                <a:gd name="connsiteY133" fmla="*/ 297656 h 623126"/>
                <a:gd name="connsiteX134" fmla="*/ 72629 w 946150"/>
                <a:gd name="connsiteY134" fmla="*/ 276225 h 623126"/>
                <a:gd name="connsiteX135" fmla="*/ 67866 w 946150"/>
                <a:gd name="connsiteY135" fmla="*/ 257175 h 623126"/>
                <a:gd name="connsiteX136" fmla="*/ 63104 w 946150"/>
                <a:gd name="connsiteY136" fmla="*/ 250031 h 623126"/>
                <a:gd name="connsiteX137" fmla="*/ 58341 w 946150"/>
                <a:gd name="connsiteY137" fmla="*/ 235743 h 623126"/>
                <a:gd name="connsiteX138" fmla="*/ 53579 w 946150"/>
                <a:gd name="connsiteY138" fmla="*/ 221456 h 623126"/>
                <a:gd name="connsiteX139" fmla="*/ 48816 w 946150"/>
                <a:gd name="connsiteY139" fmla="*/ 202406 h 623126"/>
                <a:gd name="connsiteX140" fmla="*/ 44054 w 946150"/>
                <a:gd name="connsiteY140" fmla="*/ 188118 h 623126"/>
                <a:gd name="connsiteX141" fmla="*/ 36910 w 946150"/>
                <a:gd name="connsiteY141" fmla="*/ 159543 h 623126"/>
                <a:gd name="connsiteX142" fmla="*/ 34529 w 946150"/>
                <a:gd name="connsiteY142" fmla="*/ 185737 h 623126"/>
                <a:gd name="connsiteX143" fmla="*/ 29766 w 946150"/>
                <a:gd name="connsiteY143" fmla="*/ 142875 h 623126"/>
                <a:gd name="connsiteX144" fmla="*/ 25004 w 946150"/>
                <a:gd name="connsiteY144" fmla="*/ 128587 h 623126"/>
                <a:gd name="connsiteX145" fmla="*/ 22623 w 946150"/>
                <a:gd name="connsiteY145" fmla="*/ 121443 h 623126"/>
                <a:gd name="connsiteX146" fmla="*/ 17860 w 946150"/>
                <a:gd name="connsiteY146" fmla="*/ 114300 h 623126"/>
                <a:gd name="connsiteX147" fmla="*/ 10716 w 946150"/>
                <a:gd name="connsiteY147" fmla="*/ 90487 h 623126"/>
                <a:gd name="connsiteX148" fmla="*/ 1191 w 946150"/>
                <a:gd name="connsiteY148" fmla="*/ 80962 h 623126"/>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80962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215504 w 984250"/>
                <a:gd name="connsiteY110" fmla="*/ 609599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148829 w 984250"/>
                <a:gd name="connsiteY125" fmla="*/ 388143 h 662781"/>
                <a:gd name="connsiteX126" fmla="*/ 146448 w 984250"/>
                <a:gd name="connsiteY126" fmla="*/ 381000 h 662781"/>
                <a:gd name="connsiteX127" fmla="*/ 144066 w 984250"/>
                <a:gd name="connsiteY127" fmla="*/ 373856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80962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34529 w 984250"/>
                <a:gd name="connsiteY110" fmla="*/ 85724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148829 w 984250"/>
                <a:gd name="connsiteY125" fmla="*/ 388143 h 662781"/>
                <a:gd name="connsiteX126" fmla="*/ 146448 w 984250"/>
                <a:gd name="connsiteY126" fmla="*/ 381000 h 662781"/>
                <a:gd name="connsiteX127" fmla="*/ 144066 w 984250"/>
                <a:gd name="connsiteY127" fmla="*/ 373856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80962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34529 w 984250"/>
                <a:gd name="connsiteY110" fmla="*/ 85724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213123 w 984250"/>
                <a:gd name="connsiteY125" fmla="*/ 607218 h 662781"/>
                <a:gd name="connsiteX126" fmla="*/ 146448 w 984250"/>
                <a:gd name="connsiteY126" fmla="*/ 381000 h 662781"/>
                <a:gd name="connsiteX127" fmla="*/ 144066 w 984250"/>
                <a:gd name="connsiteY127" fmla="*/ 373856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80962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34529 w 984250"/>
                <a:gd name="connsiteY110" fmla="*/ 85724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213123 w 984250"/>
                <a:gd name="connsiteY125" fmla="*/ 607218 h 662781"/>
                <a:gd name="connsiteX126" fmla="*/ 146448 w 984250"/>
                <a:gd name="connsiteY126" fmla="*/ 381000 h 662781"/>
                <a:gd name="connsiteX127" fmla="*/ 144066 w 984250"/>
                <a:gd name="connsiteY127" fmla="*/ 438149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80962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34529 w 984250"/>
                <a:gd name="connsiteY110" fmla="*/ 85724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213123 w 984250"/>
                <a:gd name="connsiteY125" fmla="*/ 607218 h 662781"/>
                <a:gd name="connsiteX126" fmla="*/ 146448 w 984250"/>
                <a:gd name="connsiteY126" fmla="*/ 381000 h 662781"/>
                <a:gd name="connsiteX127" fmla="*/ 144066 w 984250"/>
                <a:gd name="connsiteY127" fmla="*/ 359568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39291 w 984250"/>
                <a:gd name="connsiteY0" fmla="*/ 80962 h 662781"/>
                <a:gd name="connsiteX1" fmla="*/ 55960 w 984250"/>
                <a:gd name="connsiteY1" fmla="*/ 83343 h 662781"/>
                <a:gd name="connsiteX2" fmla="*/ 84535 w 984250"/>
                <a:gd name="connsiteY2" fmla="*/ 80962 h 662781"/>
                <a:gd name="connsiteX3" fmla="*/ 120254 w 984250"/>
                <a:gd name="connsiteY3" fmla="*/ 78581 h 662781"/>
                <a:gd name="connsiteX4" fmla="*/ 153591 w 984250"/>
                <a:gd name="connsiteY4" fmla="*/ 52387 h 662781"/>
                <a:gd name="connsiteX5" fmla="*/ 179785 w 984250"/>
                <a:gd name="connsiteY5" fmla="*/ 76200 h 662781"/>
                <a:gd name="connsiteX6" fmla="*/ 198835 w 984250"/>
                <a:gd name="connsiteY6" fmla="*/ 73818 h 662781"/>
                <a:gd name="connsiteX7" fmla="*/ 217885 w 984250"/>
                <a:gd name="connsiteY7" fmla="*/ 69056 h 662781"/>
                <a:gd name="connsiteX8" fmla="*/ 248841 w 984250"/>
                <a:gd name="connsiteY8" fmla="*/ 66675 h 662781"/>
                <a:gd name="connsiteX9" fmla="*/ 267891 w 984250"/>
                <a:gd name="connsiteY9" fmla="*/ 64293 h 662781"/>
                <a:gd name="connsiteX10" fmla="*/ 291704 w 984250"/>
                <a:gd name="connsiteY10" fmla="*/ 61912 h 662781"/>
                <a:gd name="connsiteX11" fmla="*/ 317898 w 984250"/>
                <a:gd name="connsiteY11" fmla="*/ 57150 h 662781"/>
                <a:gd name="connsiteX12" fmla="*/ 327423 w 984250"/>
                <a:gd name="connsiteY12" fmla="*/ 54768 h 662781"/>
                <a:gd name="connsiteX13" fmla="*/ 355998 w 984250"/>
                <a:gd name="connsiteY13" fmla="*/ 50006 h 662781"/>
                <a:gd name="connsiteX14" fmla="*/ 379810 w 984250"/>
                <a:gd name="connsiteY14" fmla="*/ 42862 h 662781"/>
                <a:gd name="connsiteX15" fmla="*/ 434579 w 984250"/>
                <a:gd name="connsiteY15" fmla="*/ 38100 h 662781"/>
                <a:gd name="connsiteX16" fmla="*/ 453629 w 984250"/>
                <a:gd name="connsiteY16" fmla="*/ 35718 h 662781"/>
                <a:gd name="connsiteX17" fmla="*/ 475060 w 984250"/>
                <a:gd name="connsiteY17" fmla="*/ 33337 h 662781"/>
                <a:gd name="connsiteX18" fmla="*/ 525066 w 984250"/>
                <a:gd name="connsiteY18" fmla="*/ 28575 h 662781"/>
                <a:gd name="connsiteX19" fmla="*/ 556023 w 984250"/>
                <a:gd name="connsiteY19" fmla="*/ 26193 h 662781"/>
                <a:gd name="connsiteX20" fmla="*/ 572691 w 984250"/>
                <a:gd name="connsiteY20" fmla="*/ 23812 h 662781"/>
                <a:gd name="connsiteX21" fmla="*/ 598885 w 984250"/>
                <a:gd name="connsiteY21" fmla="*/ 21431 h 662781"/>
                <a:gd name="connsiteX22" fmla="*/ 615554 w 984250"/>
                <a:gd name="connsiteY22" fmla="*/ 19050 h 662781"/>
                <a:gd name="connsiteX23" fmla="*/ 634604 w 984250"/>
                <a:gd name="connsiteY23" fmla="*/ 16668 h 662781"/>
                <a:gd name="connsiteX24" fmla="*/ 660798 w 984250"/>
                <a:gd name="connsiteY24" fmla="*/ 14287 h 662781"/>
                <a:gd name="connsiteX25" fmla="*/ 675085 w 984250"/>
                <a:gd name="connsiteY25" fmla="*/ 11906 h 662781"/>
                <a:gd name="connsiteX26" fmla="*/ 715566 w 984250"/>
                <a:gd name="connsiteY26" fmla="*/ 7143 h 662781"/>
                <a:gd name="connsiteX27" fmla="*/ 748904 w 984250"/>
                <a:gd name="connsiteY27" fmla="*/ 2381 h 662781"/>
                <a:gd name="connsiteX28" fmla="*/ 758429 w 984250"/>
                <a:gd name="connsiteY28" fmla="*/ 0 h 662781"/>
                <a:gd name="connsiteX29" fmla="*/ 765573 w 984250"/>
                <a:gd name="connsiteY29" fmla="*/ 2381 h 662781"/>
                <a:gd name="connsiteX30" fmla="*/ 770335 w 984250"/>
                <a:gd name="connsiteY30" fmla="*/ 9525 h 662781"/>
                <a:gd name="connsiteX31" fmla="*/ 777479 w 984250"/>
                <a:gd name="connsiteY31" fmla="*/ 14287 h 662781"/>
                <a:gd name="connsiteX32" fmla="*/ 782241 w 984250"/>
                <a:gd name="connsiteY32" fmla="*/ 21431 h 662781"/>
                <a:gd name="connsiteX33" fmla="*/ 784623 w 984250"/>
                <a:gd name="connsiteY33" fmla="*/ 30956 h 662781"/>
                <a:gd name="connsiteX34" fmla="*/ 789385 w 984250"/>
                <a:gd name="connsiteY34" fmla="*/ 54768 h 662781"/>
                <a:gd name="connsiteX35" fmla="*/ 791766 w 984250"/>
                <a:gd name="connsiteY35" fmla="*/ 64293 h 662781"/>
                <a:gd name="connsiteX36" fmla="*/ 801291 w 984250"/>
                <a:gd name="connsiteY36" fmla="*/ 78581 h 662781"/>
                <a:gd name="connsiteX37" fmla="*/ 808435 w 984250"/>
                <a:gd name="connsiteY37" fmla="*/ 92868 h 662781"/>
                <a:gd name="connsiteX38" fmla="*/ 810816 w 984250"/>
                <a:gd name="connsiteY38" fmla="*/ 102393 h 662781"/>
                <a:gd name="connsiteX39" fmla="*/ 820341 w 984250"/>
                <a:gd name="connsiteY39" fmla="*/ 123825 h 662781"/>
                <a:gd name="connsiteX40" fmla="*/ 822723 w 984250"/>
                <a:gd name="connsiteY40" fmla="*/ 135731 h 662781"/>
                <a:gd name="connsiteX41" fmla="*/ 827485 w 984250"/>
                <a:gd name="connsiteY41" fmla="*/ 157162 h 662781"/>
                <a:gd name="connsiteX42" fmla="*/ 865585 w 984250"/>
                <a:gd name="connsiteY42" fmla="*/ 185737 h 662781"/>
                <a:gd name="connsiteX43" fmla="*/ 775098 w 984250"/>
                <a:gd name="connsiteY43" fmla="*/ 9524 h 662781"/>
                <a:gd name="connsiteX44" fmla="*/ 972741 w 984250"/>
                <a:gd name="connsiteY44" fmla="*/ 457199 h 662781"/>
                <a:gd name="connsiteX45" fmla="*/ 844154 w 984250"/>
                <a:gd name="connsiteY45" fmla="*/ 202406 h 662781"/>
                <a:gd name="connsiteX46" fmla="*/ 851298 w 984250"/>
                <a:gd name="connsiteY46" fmla="*/ 209550 h 662781"/>
                <a:gd name="connsiteX47" fmla="*/ 860823 w 984250"/>
                <a:gd name="connsiteY47" fmla="*/ 223837 h 662781"/>
                <a:gd name="connsiteX48" fmla="*/ 867966 w 984250"/>
                <a:gd name="connsiteY48" fmla="*/ 245268 h 662781"/>
                <a:gd name="connsiteX49" fmla="*/ 870348 w 984250"/>
                <a:gd name="connsiteY49" fmla="*/ 252412 h 662781"/>
                <a:gd name="connsiteX50" fmla="*/ 872729 w 984250"/>
                <a:gd name="connsiteY50" fmla="*/ 261937 h 662781"/>
                <a:gd name="connsiteX51" fmla="*/ 875110 w 984250"/>
                <a:gd name="connsiteY51" fmla="*/ 276225 h 662781"/>
                <a:gd name="connsiteX52" fmla="*/ 879873 w 984250"/>
                <a:gd name="connsiteY52" fmla="*/ 283368 h 662781"/>
                <a:gd name="connsiteX53" fmla="*/ 889398 w 984250"/>
                <a:gd name="connsiteY53" fmla="*/ 304800 h 662781"/>
                <a:gd name="connsiteX54" fmla="*/ 896541 w 984250"/>
                <a:gd name="connsiteY54" fmla="*/ 319087 h 662781"/>
                <a:gd name="connsiteX55" fmla="*/ 903685 w 984250"/>
                <a:gd name="connsiteY55" fmla="*/ 335756 h 662781"/>
                <a:gd name="connsiteX56" fmla="*/ 915591 w 984250"/>
                <a:gd name="connsiteY56" fmla="*/ 350043 h 662781"/>
                <a:gd name="connsiteX57" fmla="*/ 925116 w 984250"/>
                <a:gd name="connsiteY57" fmla="*/ 371475 h 662781"/>
                <a:gd name="connsiteX58" fmla="*/ 932260 w 984250"/>
                <a:gd name="connsiteY58" fmla="*/ 376237 h 662781"/>
                <a:gd name="connsiteX59" fmla="*/ 934641 w 984250"/>
                <a:gd name="connsiteY59" fmla="*/ 383381 h 662781"/>
                <a:gd name="connsiteX60" fmla="*/ 948929 w 984250"/>
                <a:gd name="connsiteY60" fmla="*/ 404812 h 662781"/>
                <a:gd name="connsiteX61" fmla="*/ 953691 w 984250"/>
                <a:gd name="connsiteY61" fmla="*/ 411956 h 662781"/>
                <a:gd name="connsiteX62" fmla="*/ 958454 w 984250"/>
                <a:gd name="connsiteY62" fmla="*/ 419100 h 662781"/>
                <a:gd name="connsiteX63" fmla="*/ 965598 w 984250"/>
                <a:gd name="connsiteY63" fmla="*/ 442912 h 662781"/>
                <a:gd name="connsiteX64" fmla="*/ 975123 w 984250"/>
                <a:gd name="connsiteY64" fmla="*/ 461962 h 662781"/>
                <a:gd name="connsiteX65" fmla="*/ 972741 w 984250"/>
                <a:gd name="connsiteY65" fmla="*/ 476250 h 662781"/>
                <a:gd name="connsiteX66" fmla="*/ 965598 w 984250"/>
                <a:gd name="connsiteY66" fmla="*/ 481012 h 662781"/>
                <a:gd name="connsiteX67" fmla="*/ 946548 w 984250"/>
                <a:gd name="connsiteY67" fmla="*/ 485775 h 662781"/>
                <a:gd name="connsiteX68" fmla="*/ 925116 w 984250"/>
                <a:gd name="connsiteY68" fmla="*/ 492918 h 662781"/>
                <a:gd name="connsiteX69" fmla="*/ 917973 w 984250"/>
                <a:gd name="connsiteY69" fmla="*/ 495300 h 662781"/>
                <a:gd name="connsiteX70" fmla="*/ 898923 w 984250"/>
                <a:gd name="connsiteY70" fmla="*/ 497681 h 662781"/>
                <a:gd name="connsiteX71" fmla="*/ 875110 w 984250"/>
                <a:gd name="connsiteY71" fmla="*/ 500062 h 662781"/>
                <a:gd name="connsiteX72" fmla="*/ 846535 w 984250"/>
                <a:gd name="connsiteY72" fmla="*/ 504825 h 662781"/>
                <a:gd name="connsiteX73" fmla="*/ 829866 w 984250"/>
                <a:gd name="connsiteY73" fmla="*/ 507206 h 662781"/>
                <a:gd name="connsiteX74" fmla="*/ 817960 w 984250"/>
                <a:gd name="connsiteY74" fmla="*/ 509587 h 662781"/>
                <a:gd name="connsiteX75" fmla="*/ 803673 w 984250"/>
                <a:gd name="connsiteY75" fmla="*/ 511968 h 662781"/>
                <a:gd name="connsiteX76" fmla="*/ 791766 w 984250"/>
                <a:gd name="connsiteY76" fmla="*/ 514350 h 662781"/>
                <a:gd name="connsiteX77" fmla="*/ 784623 w 984250"/>
                <a:gd name="connsiteY77" fmla="*/ 516731 h 662781"/>
                <a:gd name="connsiteX78" fmla="*/ 767954 w 984250"/>
                <a:gd name="connsiteY78" fmla="*/ 519112 h 662781"/>
                <a:gd name="connsiteX79" fmla="*/ 758429 w 984250"/>
                <a:gd name="connsiteY79" fmla="*/ 521493 h 662781"/>
                <a:gd name="connsiteX80" fmla="*/ 741760 w 984250"/>
                <a:gd name="connsiteY80" fmla="*/ 523875 h 662781"/>
                <a:gd name="connsiteX81" fmla="*/ 727473 w 984250"/>
                <a:gd name="connsiteY81" fmla="*/ 526256 h 662781"/>
                <a:gd name="connsiteX82" fmla="*/ 679848 w 984250"/>
                <a:gd name="connsiteY82" fmla="*/ 528637 h 662781"/>
                <a:gd name="connsiteX83" fmla="*/ 667941 w 984250"/>
                <a:gd name="connsiteY83" fmla="*/ 531018 h 662781"/>
                <a:gd name="connsiteX84" fmla="*/ 534590 w 984250"/>
                <a:gd name="connsiteY84" fmla="*/ 566737 h 662781"/>
                <a:gd name="connsiteX85" fmla="*/ 617935 w 984250"/>
                <a:gd name="connsiteY85" fmla="*/ 535781 h 662781"/>
                <a:gd name="connsiteX86" fmla="*/ 217885 w 984250"/>
                <a:gd name="connsiteY86" fmla="*/ 619125 h 662781"/>
                <a:gd name="connsiteX87" fmla="*/ 553641 w 984250"/>
                <a:gd name="connsiteY87" fmla="*/ 542925 h 662781"/>
                <a:gd name="connsiteX88" fmla="*/ 544116 w 984250"/>
                <a:gd name="connsiteY88" fmla="*/ 545306 h 662781"/>
                <a:gd name="connsiteX89" fmla="*/ 536973 w 984250"/>
                <a:gd name="connsiteY89" fmla="*/ 547687 h 662781"/>
                <a:gd name="connsiteX90" fmla="*/ 515541 w 984250"/>
                <a:gd name="connsiteY90" fmla="*/ 550068 h 662781"/>
                <a:gd name="connsiteX91" fmla="*/ 498873 w 984250"/>
                <a:gd name="connsiteY91" fmla="*/ 554831 h 662781"/>
                <a:gd name="connsiteX92" fmla="*/ 489348 w 984250"/>
                <a:gd name="connsiteY92" fmla="*/ 557212 h 662781"/>
                <a:gd name="connsiteX93" fmla="*/ 477441 w 984250"/>
                <a:gd name="connsiteY93" fmla="*/ 561975 h 662781"/>
                <a:gd name="connsiteX94" fmla="*/ 451248 w 984250"/>
                <a:gd name="connsiteY94" fmla="*/ 564356 h 662781"/>
                <a:gd name="connsiteX95" fmla="*/ 436960 w 984250"/>
                <a:gd name="connsiteY95" fmla="*/ 566737 h 662781"/>
                <a:gd name="connsiteX96" fmla="*/ 429816 w 984250"/>
                <a:gd name="connsiteY96" fmla="*/ 569118 h 662781"/>
                <a:gd name="connsiteX97" fmla="*/ 391716 w 984250"/>
                <a:gd name="connsiteY97" fmla="*/ 573881 h 662781"/>
                <a:gd name="connsiteX98" fmla="*/ 379810 w 984250"/>
                <a:gd name="connsiteY98" fmla="*/ 576262 h 662781"/>
                <a:gd name="connsiteX99" fmla="*/ 358379 w 984250"/>
                <a:gd name="connsiteY99" fmla="*/ 581025 h 662781"/>
                <a:gd name="connsiteX100" fmla="*/ 341710 w 984250"/>
                <a:gd name="connsiteY100" fmla="*/ 583406 h 662781"/>
                <a:gd name="connsiteX101" fmla="*/ 325041 w 984250"/>
                <a:gd name="connsiteY101" fmla="*/ 588168 h 662781"/>
                <a:gd name="connsiteX102" fmla="*/ 308373 w 984250"/>
                <a:gd name="connsiteY102" fmla="*/ 592931 h 662781"/>
                <a:gd name="connsiteX103" fmla="*/ 296466 w 984250"/>
                <a:gd name="connsiteY103" fmla="*/ 595312 h 662781"/>
                <a:gd name="connsiteX104" fmla="*/ 289323 w 984250"/>
                <a:gd name="connsiteY104" fmla="*/ 597693 h 662781"/>
                <a:gd name="connsiteX105" fmla="*/ 263129 w 984250"/>
                <a:gd name="connsiteY105" fmla="*/ 600075 h 662781"/>
                <a:gd name="connsiteX106" fmla="*/ 246460 w 984250"/>
                <a:gd name="connsiteY106" fmla="*/ 604837 h 662781"/>
                <a:gd name="connsiteX107" fmla="*/ 227410 w 984250"/>
                <a:gd name="connsiteY107" fmla="*/ 600075 h 662781"/>
                <a:gd name="connsiteX108" fmla="*/ 222648 w 984250"/>
                <a:gd name="connsiteY108" fmla="*/ 592931 h 662781"/>
                <a:gd name="connsiteX109" fmla="*/ 220266 w 984250"/>
                <a:gd name="connsiteY109" fmla="*/ 585787 h 662781"/>
                <a:gd name="connsiteX110" fmla="*/ 34529 w 984250"/>
                <a:gd name="connsiteY110" fmla="*/ 85724 h 662781"/>
                <a:gd name="connsiteX111" fmla="*/ 213123 w 984250"/>
                <a:gd name="connsiteY111" fmla="*/ 566737 h 662781"/>
                <a:gd name="connsiteX112" fmla="*/ 203598 w 984250"/>
                <a:gd name="connsiteY112" fmla="*/ 552450 h 662781"/>
                <a:gd name="connsiteX113" fmla="*/ 198835 w 984250"/>
                <a:gd name="connsiteY113" fmla="*/ 542925 h 662781"/>
                <a:gd name="connsiteX114" fmla="*/ 194073 w 984250"/>
                <a:gd name="connsiteY114" fmla="*/ 528637 h 662781"/>
                <a:gd name="connsiteX115" fmla="*/ 186929 w 984250"/>
                <a:gd name="connsiteY115" fmla="*/ 511968 h 662781"/>
                <a:gd name="connsiteX116" fmla="*/ 182166 w 984250"/>
                <a:gd name="connsiteY116" fmla="*/ 492918 h 662781"/>
                <a:gd name="connsiteX117" fmla="*/ 179785 w 984250"/>
                <a:gd name="connsiteY117" fmla="*/ 476250 h 662781"/>
                <a:gd name="connsiteX118" fmla="*/ 175023 w 984250"/>
                <a:gd name="connsiteY118" fmla="*/ 464343 h 662781"/>
                <a:gd name="connsiteX119" fmla="*/ 167879 w 984250"/>
                <a:gd name="connsiteY119" fmla="*/ 450056 h 662781"/>
                <a:gd name="connsiteX120" fmla="*/ 165498 w 984250"/>
                <a:gd name="connsiteY120" fmla="*/ 438150 h 662781"/>
                <a:gd name="connsiteX121" fmla="*/ 167879 w 984250"/>
                <a:gd name="connsiteY121" fmla="*/ 431006 h 662781"/>
                <a:gd name="connsiteX122" fmla="*/ 160735 w 984250"/>
                <a:gd name="connsiteY122" fmla="*/ 416718 h 662781"/>
                <a:gd name="connsiteX123" fmla="*/ 158354 w 984250"/>
                <a:gd name="connsiteY123" fmla="*/ 409575 h 662781"/>
                <a:gd name="connsiteX124" fmla="*/ 153591 w 984250"/>
                <a:gd name="connsiteY124" fmla="*/ 402431 h 662781"/>
                <a:gd name="connsiteX125" fmla="*/ 213123 w 984250"/>
                <a:gd name="connsiteY125" fmla="*/ 607218 h 662781"/>
                <a:gd name="connsiteX126" fmla="*/ 146448 w 984250"/>
                <a:gd name="connsiteY126" fmla="*/ 381000 h 662781"/>
                <a:gd name="connsiteX127" fmla="*/ 144066 w 984250"/>
                <a:gd name="connsiteY127" fmla="*/ 359568 h 662781"/>
                <a:gd name="connsiteX128" fmla="*/ 141685 w 984250"/>
                <a:gd name="connsiteY128" fmla="*/ 359568 h 662781"/>
                <a:gd name="connsiteX129" fmla="*/ 139304 w 984250"/>
                <a:gd name="connsiteY129" fmla="*/ 350043 h 662781"/>
                <a:gd name="connsiteX130" fmla="*/ 136923 w 984250"/>
                <a:gd name="connsiteY130" fmla="*/ 335756 h 662781"/>
                <a:gd name="connsiteX131" fmla="*/ 132160 w 984250"/>
                <a:gd name="connsiteY131" fmla="*/ 321468 h 662781"/>
                <a:gd name="connsiteX132" fmla="*/ 129779 w 984250"/>
                <a:gd name="connsiteY132" fmla="*/ 314325 h 662781"/>
                <a:gd name="connsiteX133" fmla="*/ 120254 w 984250"/>
                <a:gd name="connsiteY133" fmla="*/ 297656 h 662781"/>
                <a:gd name="connsiteX134" fmla="*/ 110729 w 984250"/>
                <a:gd name="connsiteY134" fmla="*/ 276225 h 662781"/>
                <a:gd name="connsiteX135" fmla="*/ 105966 w 984250"/>
                <a:gd name="connsiteY135" fmla="*/ 257175 h 662781"/>
                <a:gd name="connsiteX136" fmla="*/ 101204 w 984250"/>
                <a:gd name="connsiteY136" fmla="*/ 250031 h 662781"/>
                <a:gd name="connsiteX137" fmla="*/ 96441 w 984250"/>
                <a:gd name="connsiteY137" fmla="*/ 235743 h 662781"/>
                <a:gd name="connsiteX138" fmla="*/ 91679 w 984250"/>
                <a:gd name="connsiteY138" fmla="*/ 221456 h 662781"/>
                <a:gd name="connsiteX139" fmla="*/ 86916 w 984250"/>
                <a:gd name="connsiteY139" fmla="*/ 202406 h 662781"/>
                <a:gd name="connsiteX140" fmla="*/ 82154 w 984250"/>
                <a:gd name="connsiteY140" fmla="*/ 188118 h 662781"/>
                <a:gd name="connsiteX141" fmla="*/ 75010 w 984250"/>
                <a:gd name="connsiteY141" fmla="*/ 159543 h 662781"/>
                <a:gd name="connsiteX142" fmla="*/ 72629 w 984250"/>
                <a:gd name="connsiteY142" fmla="*/ 185737 h 662781"/>
                <a:gd name="connsiteX143" fmla="*/ 67866 w 984250"/>
                <a:gd name="connsiteY143" fmla="*/ 142875 h 662781"/>
                <a:gd name="connsiteX144" fmla="*/ 63104 w 984250"/>
                <a:gd name="connsiteY144" fmla="*/ 128587 h 662781"/>
                <a:gd name="connsiteX145" fmla="*/ 60723 w 984250"/>
                <a:gd name="connsiteY145" fmla="*/ 121443 h 662781"/>
                <a:gd name="connsiteX146" fmla="*/ 55960 w 984250"/>
                <a:gd name="connsiteY146" fmla="*/ 114300 h 662781"/>
                <a:gd name="connsiteX147" fmla="*/ 48816 w 984250"/>
                <a:gd name="connsiteY147" fmla="*/ 90487 h 662781"/>
                <a:gd name="connsiteX148" fmla="*/ 39291 w 984250"/>
                <a:gd name="connsiteY148" fmla="*/ 80962 h 662781"/>
                <a:gd name="connsiteX0" fmla="*/ 92104 w 1037063"/>
                <a:gd name="connsiteY0" fmla="*/ 80962 h 662781"/>
                <a:gd name="connsiteX1" fmla="*/ 108773 w 1037063"/>
                <a:gd name="connsiteY1" fmla="*/ 83343 h 662781"/>
                <a:gd name="connsiteX2" fmla="*/ 137348 w 1037063"/>
                <a:gd name="connsiteY2" fmla="*/ 80962 h 662781"/>
                <a:gd name="connsiteX3" fmla="*/ 173067 w 1037063"/>
                <a:gd name="connsiteY3" fmla="*/ 78581 h 662781"/>
                <a:gd name="connsiteX4" fmla="*/ 206404 w 1037063"/>
                <a:gd name="connsiteY4" fmla="*/ 52387 h 662781"/>
                <a:gd name="connsiteX5" fmla="*/ 232598 w 1037063"/>
                <a:gd name="connsiteY5" fmla="*/ 76200 h 662781"/>
                <a:gd name="connsiteX6" fmla="*/ 251648 w 1037063"/>
                <a:gd name="connsiteY6" fmla="*/ 73818 h 662781"/>
                <a:gd name="connsiteX7" fmla="*/ 270698 w 1037063"/>
                <a:gd name="connsiteY7" fmla="*/ 69056 h 662781"/>
                <a:gd name="connsiteX8" fmla="*/ 301654 w 1037063"/>
                <a:gd name="connsiteY8" fmla="*/ 66675 h 662781"/>
                <a:gd name="connsiteX9" fmla="*/ 320704 w 1037063"/>
                <a:gd name="connsiteY9" fmla="*/ 64293 h 662781"/>
                <a:gd name="connsiteX10" fmla="*/ 344517 w 1037063"/>
                <a:gd name="connsiteY10" fmla="*/ 61912 h 662781"/>
                <a:gd name="connsiteX11" fmla="*/ 370711 w 1037063"/>
                <a:gd name="connsiteY11" fmla="*/ 57150 h 662781"/>
                <a:gd name="connsiteX12" fmla="*/ 380236 w 1037063"/>
                <a:gd name="connsiteY12" fmla="*/ 54768 h 662781"/>
                <a:gd name="connsiteX13" fmla="*/ 408811 w 1037063"/>
                <a:gd name="connsiteY13" fmla="*/ 50006 h 662781"/>
                <a:gd name="connsiteX14" fmla="*/ 432623 w 1037063"/>
                <a:gd name="connsiteY14" fmla="*/ 42862 h 662781"/>
                <a:gd name="connsiteX15" fmla="*/ 487392 w 1037063"/>
                <a:gd name="connsiteY15" fmla="*/ 38100 h 662781"/>
                <a:gd name="connsiteX16" fmla="*/ 506442 w 1037063"/>
                <a:gd name="connsiteY16" fmla="*/ 35718 h 662781"/>
                <a:gd name="connsiteX17" fmla="*/ 527873 w 1037063"/>
                <a:gd name="connsiteY17" fmla="*/ 33337 h 662781"/>
                <a:gd name="connsiteX18" fmla="*/ 577879 w 1037063"/>
                <a:gd name="connsiteY18" fmla="*/ 28575 h 662781"/>
                <a:gd name="connsiteX19" fmla="*/ 608836 w 1037063"/>
                <a:gd name="connsiteY19" fmla="*/ 26193 h 662781"/>
                <a:gd name="connsiteX20" fmla="*/ 625504 w 1037063"/>
                <a:gd name="connsiteY20" fmla="*/ 23812 h 662781"/>
                <a:gd name="connsiteX21" fmla="*/ 651698 w 1037063"/>
                <a:gd name="connsiteY21" fmla="*/ 21431 h 662781"/>
                <a:gd name="connsiteX22" fmla="*/ 668367 w 1037063"/>
                <a:gd name="connsiteY22" fmla="*/ 19050 h 662781"/>
                <a:gd name="connsiteX23" fmla="*/ 687417 w 1037063"/>
                <a:gd name="connsiteY23" fmla="*/ 16668 h 662781"/>
                <a:gd name="connsiteX24" fmla="*/ 713611 w 1037063"/>
                <a:gd name="connsiteY24" fmla="*/ 14287 h 662781"/>
                <a:gd name="connsiteX25" fmla="*/ 727898 w 1037063"/>
                <a:gd name="connsiteY25" fmla="*/ 11906 h 662781"/>
                <a:gd name="connsiteX26" fmla="*/ 768379 w 1037063"/>
                <a:gd name="connsiteY26" fmla="*/ 7143 h 662781"/>
                <a:gd name="connsiteX27" fmla="*/ 801717 w 1037063"/>
                <a:gd name="connsiteY27" fmla="*/ 2381 h 662781"/>
                <a:gd name="connsiteX28" fmla="*/ 811242 w 1037063"/>
                <a:gd name="connsiteY28" fmla="*/ 0 h 662781"/>
                <a:gd name="connsiteX29" fmla="*/ 818386 w 1037063"/>
                <a:gd name="connsiteY29" fmla="*/ 2381 h 662781"/>
                <a:gd name="connsiteX30" fmla="*/ 823148 w 1037063"/>
                <a:gd name="connsiteY30" fmla="*/ 9525 h 662781"/>
                <a:gd name="connsiteX31" fmla="*/ 830292 w 1037063"/>
                <a:gd name="connsiteY31" fmla="*/ 14287 h 662781"/>
                <a:gd name="connsiteX32" fmla="*/ 835054 w 1037063"/>
                <a:gd name="connsiteY32" fmla="*/ 21431 h 662781"/>
                <a:gd name="connsiteX33" fmla="*/ 837436 w 1037063"/>
                <a:gd name="connsiteY33" fmla="*/ 30956 h 662781"/>
                <a:gd name="connsiteX34" fmla="*/ 842198 w 1037063"/>
                <a:gd name="connsiteY34" fmla="*/ 54768 h 662781"/>
                <a:gd name="connsiteX35" fmla="*/ 844579 w 1037063"/>
                <a:gd name="connsiteY35" fmla="*/ 64293 h 662781"/>
                <a:gd name="connsiteX36" fmla="*/ 854104 w 1037063"/>
                <a:gd name="connsiteY36" fmla="*/ 78581 h 662781"/>
                <a:gd name="connsiteX37" fmla="*/ 861248 w 1037063"/>
                <a:gd name="connsiteY37" fmla="*/ 92868 h 662781"/>
                <a:gd name="connsiteX38" fmla="*/ 863629 w 1037063"/>
                <a:gd name="connsiteY38" fmla="*/ 102393 h 662781"/>
                <a:gd name="connsiteX39" fmla="*/ 873154 w 1037063"/>
                <a:gd name="connsiteY39" fmla="*/ 123825 h 662781"/>
                <a:gd name="connsiteX40" fmla="*/ 875536 w 1037063"/>
                <a:gd name="connsiteY40" fmla="*/ 135731 h 662781"/>
                <a:gd name="connsiteX41" fmla="*/ 880298 w 1037063"/>
                <a:gd name="connsiteY41" fmla="*/ 157162 h 662781"/>
                <a:gd name="connsiteX42" fmla="*/ 918398 w 1037063"/>
                <a:gd name="connsiteY42" fmla="*/ 185737 h 662781"/>
                <a:gd name="connsiteX43" fmla="*/ 827911 w 1037063"/>
                <a:gd name="connsiteY43" fmla="*/ 9524 h 662781"/>
                <a:gd name="connsiteX44" fmla="*/ 1025554 w 1037063"/>
                <a:gd name="connsiteY44" fmla="*/ 457199 h 662781"/>
                <a:gd name="connsiteX45" fmla="*/ 896967 w 1037063"/>
                <a:gd name="connsiteY45" fmla="*/ 202406 h 662781"/>
                <a:gd name="connsiteX46" fmla="*/ 904111 w 1037063"/>
                <a:gd name="connsiteY46" fmla="*/ 209550 h 662781"/>
                <a:gd name="connsiteX47" fmla="*/ 913636 w 1037063"/>
                <a:gd name="connsiteY47" fmla="*/ 223837 h 662781"/>
                <a:gd name="connsiteX48" fmla="*/ 920779 w 1037063"/>
                <a:gd name="connsiteY48" fmla="*/ 245268 h 662781"/>
                <a:gd name="connsiteX49" fmla="*/ 923161 w 1037063"/>
                <a:gd name="connsiteY49" fmla="*/ 252412 h 662781"/>
                <a:gd name="connsiteX50" fmla="*/ 925542 w 1037063"/>
                <a:gd name="connsiteY50" fmla="*/ 261937 h 662781"/>
                <a:gd name="connsiteX51" fmla="*/ 927923 w 1037063"/>
                <a:gd name="connsiteY51" fmla="*/ 276225 h 662781"/>
                <a:gd name="connsiteX52" fmla="*/ 932686 w 1037063"/>
                <a:gd name="connsiteY52" fmla="*/ 283368 h 662781"/>
                <a:gd name="connsiteX53" fmla="*/ 942211 w 1037063"/>
                <a:gd name="connsiteY53" fmla="*/ 304800 h 662781"/>
                <a:gd name="connsiteX54" fmla="*/ 949354 w 1037063"/>
                <a:gd name="connsiteY54" fmla="*/ 319087 h 662781"/>
                <a:gd name="connsiteX55" fmla="*/ 956498 w 1037063"/>
                <a:gd name="connsiteY55" fmla="*/ 335756 h 662781"/>
                <a:gd name="connsiteX56" fmla="*/ 968404 w 1037063"/>
                <a:gd name="connsiteY56" fmla="*/ 350043 h 662781"/>
                <a:gd name="connsiteX57" fmla="*/ 977929 w 1037063"/>
                <a:gd name="connsiteY57" fmla="*/ 371475 h 662781"/>
                <a:gd name="connsiteX58" fmla="*/ 985073 w 1037063"/>
                <a:gd name="connsiteY58" fmla="*/ 376237 h 662781"/>
                <a:gd name="connsiteX59" fmla="*/ 987454 w 1037063"/>
                <a:gd name="connsiteY59" fmla="*/ 383381 h 662781"/>
                <a:gd name="connsiteX60" fmla="*/ 1001742 w 1037063"/>
                <a:gd name="connsiteY60" fmla="*/ 404812 h 662781"/>
                <a:gd name="connsiteX61" fmla="*/ 1006504 w 1037063"/>
                <a:gd name="connsiteY61" fmla="*/ 411956 h 662781"/>
                <a:gd name="connsiteX62" fmla="*/ 1011267 w 1037063"/>
                <a:gd name="connsiteY62" fmla="*/ 419100 h 662781"/>
                <a:gd name="connsiteX63" fmla="*/ 1018411 w 1037063"/>
                <a:gd name="connsiteY63" fmla="*/ 442912 h 662781"/>
                <a:gd name="connsiteX64" fmla="*/ 1027936 w 1037063"/>
                <a:gd name="connsiteY64" fmla="*/ 461962 h 662781"/>
                <a:gd name="connsiteX65" fmla="*/ 1025554 w 1037063"/>
                <a:gd name="connsiteY65" fmla="*/ 476250 h 662781"/>
                <a:gd name="connsiteX66" fmla="*/ 1018411 w 1037063"/>
                <a:gd name="connsiteY66" fmla="*/ 481012 h 662781"/>
                <a:gd name="connsiteX67" fmla="*/ 999361 w 1037063"/>
                <a:gd name="connsiteY67" fmla="*/ 485775 h 662781"/>
                <a:gd name="connsiteX68" fmla="*/ 977929 w 1037063"/>
                <a:gd name="connsiteY68" fmla="*/ 492918 h 662781"/>
                <a:gd name="connsiteX69" fmla="*/ 970786 w 1037063"/>
                <a:gd name="connsiteY69" fmla="*/ 495300 h 662781"/>
                <a:gd name="connsiteX70" fmla="*/ 951736 w 1037063"/>
                <a:gd name="connsiteY70" fmla="*/ 497681 h 662781"/>
                <a:gd name="connsiteX71" fmla="*/ 927923 w 1037063"/>
                <a:gd name="connsiteY71" fmla="*/ 500062 h 662781"/>
                <a:gd name="connsiteX72" fmla="*/ 899348 w 1037063"/>
                <a:gd name="connsiteY72" fmla="*/ 504825 h 662781"/>
                <a:gd name="connsiteX73" fmla="*/ 882679 w 1037063"/>
                <a:gd name="connsiteY73" fmla="*/ 507206 h 662781"/>
                <a:gd name="connsiteX74" fmla="*/ 870773 w 1037063"/>
                <a:gd name="connsiteY74" fmla="*/ 509587 h 662781"/>
                <a:gd name="connsiteX75" fmla="*/ 856486 w 1037063"/>
                <a:gd name="connsiteY75" fmla="*/ 511968 h 662781"/>
                <a:gd name="connsiteX76" fmla="*/ 844579 w 1037063"/>
                <a:gd name="connsiteY76" fmla="*/ 514350 h 662781"/>
                <a:gd name="connsiteX77" fmla="*/ 837436 w 1037063"/>
                <a:gd name="connsiteY77" fmla="*/ 516731 h 662781"/>
                <a:gd name="connsiteX78" fmla="*/ 820767 w 1037063"/>
                <a:gd name="connsiteY78" fmla="*/ 519112 h 662781"/>
                <a:gd name="connsiteX79" fmla="*/ 811242 w 1037063"/>
                <a:gd name="connsiteY79" fmla="*/ 521493 h 662781"/>
                <a:gd name="connsiteX80" fmla="*/ 794573 w 1037063"/>
                <a:gd name="connsiteY80" fmla="*/ 523875 h 662781"/>
                <a:gd name="connsiteX81" fmla="*/ 780286 w 1037063"/>
                <a:gd name="connsiteY81" fmla="*/ 526256 h 662781"/>
                <a:gd name="connsiteX82" fmla="*/ 732661 w 1037063"/>
                <a:gd name="connsiteY82" fmla="*/ 528637 h 662781"/>
                <a:gd name="connsiteX83" fmla="*/ 720754 w 1037063"/>
                <a:gd name="connsiteY83" fmla="*/ 531018 h 662781"/>
                <a:gd name="connsiteX84" fmla="*/ 587403 w 1037063"/>
                <a:gd name="connsiteY84" fmla="*/ 566737 h 662781"/>
                <a:gd name="connsiteX85" fmla="*/ 670748 w 1037063"/>
                <a:gd name="connsiteY85" fmla="*/ 535781 h 662781"/>
                <a:gd name="connsiteX86" fmla="*/ 270698 w 1037063"/>
                <a:gd name="connsiteY86" fmla="*/ 619125 h 662781"/>
                <a:gd name="connsiteX87" fmla="*/ 606454 w 1037063"/>
                <a:gd name="connsiteY87" fmla="*/ 542925 h 662781"/>
                <a:gd name="connsiteX88" fmla="*/ 596929 w 1037063"/>
                <a:gd name="connsiteY88" fmla="*/ 545306 h 662781"/>
                <a:gd name="connsiteX89" fmla="*/ 589786 w 1037063"/>
                <a:gd name="connsiteY89" fmla="*/ 547687 h 662781"/>
                <a:gd name="connsiteX90" fmla="*/ 568354 w 1037063"/>
                <a:gd name="connsiteY90" fmla="*/ 550068 h 662781"/>
                <a:gd name="connsiteX91" fmla="*/ 551686 w 1037063"/>
                <a:gd name="connsiteY91" fmla="*/ 554831 h 662781"/>
                <a:gd name="connsiteX92" fmla="*/ 542161 w 1037063"/>
                <a:gd name="connsiteY92" fmla="*/ 557212 h 662781"/>
                <a:gd name="connsiteX93" fmla="*/ 530254 w 1037063"/>
                <a:gd name="connsiteY93" fmla="*/ 561975 h 662781"/>
                <a:gd name="connsiteX94" fmla="*/ 504061 w 1037063"/>
                <a:gd name="connsiteY94" fmla="*/ 564356 h 662781"/>
                <a:gd name="connsiteX95" fmla="*/ 489773 w 1037063"/>
                <a:gd name="connsiteY95" fmla="*/ 566737 h 662781"/>
                <a:gd name="connsiteX96" fmla="*/ 482629 w 1037063"/>
                <a:gd name="connsiteY96" fmla="*/ 569118 h 662781"/>
                <a:gd name="connsiteX97" fmla="*/ 444529 w 1037063"/>
                <a:gd name="connsiteY97" fmla="*/ 573881 h 662781"/>
                <a:gd name="connsiteX98" fmla="*/ 432623 w 1037063"/>
                <a:gd name="connsiteY98" fmla="*/ 576262 h 662781"/>
                <a:gd name="connsiteX99" fmla="*/ 411192 w 1037063"/>
                <a:gd name="connsiteY99" fmla="*/ 581025 h 662781"/>
                <a:gd name="connsiteX100" fmla="*/ 394523 w 1037063"/>
                <a:gd name="connsiteY100" fmla="*/ 583406 h 662781"/>
                <a:gd name="connsiteX101" fmla="*/ 377854 w 1037063"/>
                <a:gd name="connsiteY101" fmla="*/ 588168 h 662781"/>
                <a:gd name="connsiteX102" fmla="*/ 361186 w 1037063"/>
                <a:gd name="connsiteY102" fmla="*/ 592931 h 662781"/>
                <a:gd name="connsiteX103" fmla="*/ 349279 w 1037063"/>
                <a:gd name="connsiteY103" fmla="*/ 595312 h 662781"/>
                <a:gd name="connsiteX104" fmla="*/ 342136 w 1037063"/>
                <a:gd name="connsiteY104" fmla="*/ 597693 h 662781"/>
                <a:gd name="connsiteX105" fmla="*/ 315942 w 1037063"/>
                <a:gd name="connsiteY105" fmla="*/ 600075 h 662781"/>
                <a:gd name="connsiteX106" fmla="*/ 299273 w 1037063"/>
                <a:gd name="connsiteY106" fmla="*/ 604837 h 662781"/>
                <a:gd name="connsiteX107" fmla="*/ 280223 w 1037063"/>
                <a:gd name="connsiteY107" fmla="*/ 600075 h 662781"/>
                <a:gd name="connsiteX108" fmla="*/ 275461 w 1037063"/>
                <a:gd name="connsiteY108" fmla="*/ 592931 h 662781"/>
                <a:gd name="connsiteX109" fmla="*/ 273079 w 1037063"/>
                <a:gd name="connsiteY109" fmla="*/ 585787 h 662781"/>
                <a:gd name="connsiteX110" fmla="*/ 87342 w 1037063"/>
                <a:gd name="connsiteY110" fmla="*/ 85724 h 662781"/>
                <a:gd name="connsiteX111" fmla="*/ 265936 w 1037063"/>
                <a:gd name="connsiteY111" fmla="*/ 566737 h 662781"/>
                <a:gd name="connsiteX112" fmla="*/ 256411 w 1037063"/>
                <a:gd name="connsiteY112" fmla="*/ 552450 h 662781"/>
                <a:gd name="connsiteX113" fmla="*/ 251648 w 1037063"/>
                <a:gd name="connsiteY113" fmla="*/ 542925 h 662781"/>
                <a:gd name="connsiteX114" fmla="*/ 246886 w 1037063"/>
                <a:gd name="connsiteY114" fmla="*/ 528637 h 662781"/>
                <a:gd name="connsiteX115" fmla="*/ 239742 w 1037063"/>
                <a:gd name="connsiteY115" fmla="*/ 511968 h 662781"/>
                <a:gd name="connsiteX116" fmla="*/ 234979 w 1037063"/>
                <a:gd name="connsiteY116" fmla="*/ 492918 h 662781"/>
                <a:gd name="connsiteX117" fmla="*/ 232598 w 1037063"/>
                <a:gd name="connsiteY117" fmla="*/ 476250 h 662781"/>
                <a:gd name="connsiteX118" fmla="*/ 227836 w 1037063"/>
                <a:gd name="connsiteY118" fmla="*/ 464343 h 662781"/>
                <a:gd name="connsiteX119" fmla="*/ 220692 w 1037063"/>
                <a:gd name="connsiteY119" fmla="*/ 450056 h 662781"/>
                <a:gd name="connsiteX120" fmla="*/ 218311 w 1037063"/>
                <a:gd name="connsiteY120" fmla="*/ 438150 h 662781"/>
                <a:gd name="connsiteX121" fmla="*/ 220692 w 1037063"/>
                <a:gd name="connsiteY121" fmla="*/ 431006 h 662781"/>
                <a:gd name="connsiteX122" fmla="*/ 213548 w 1037063"/>
                <a:gd name="connsiteY122" fmla="*/ 416718 h 662781"/>
                <a:gd name="connsiteX123" fmla="*/ 211167 w 1037063"/>
                <a:gd name="connsiteY123" fmla="*/ 409575 h 662781"/>
                <a:gd name="connsiteX124" fmla="*/ 206404 w 1037063"/>
                <a:gd name="connsiteY124" fmla="*/ 402431 h 662781"/>
                <a:gd name="connsiteX125" fmla="*/ 265936 w 1037063"/>
                <a:gd name="connsiteY125" fmla="*/ 607218 h 662781"/>
                <a:gd name="connsiteX126" fmla="*/ 199261 w 1037063"/>
                <a:gd name="connsiteY126" fmla="*/ 381000 h 662781"/>
                <a:gd name="connsiteX127" fmla="*/ 196879 w 1037063"/>
                <a:gd name="connsiteY127" fmla="*/ 359568 h 662781"/>
                <a:gd name="connsiteX128" fmla="*/ 194498 w 1037063"/>
                <a:gd name="connsiteY128" fmla="*/ 359568 h 662781"/>
                <a:gd name="connsiteX129" fmla="*/ 192117 w 1037063"/>
                <a:gd name="connsiteY129" fmla="*/ 350043 h 662781"/>
                <a:gd name="connsiteX130" fmla="*/ 189736 w 1037063"/>
                <a:gd name="connsiteY130" fmla="*/ 335756 h 662781"/>
                <a:gd name="connsiteX131" fmla="*/ 184973 w 1037063"/>
                <a:gd name="connsiteY131" fmla="*/ 321468 h 662781"/>
                <a:gd name="connsiteX132" fmla="*/ 182592 w 1037063"/>
                <a:gd name="connsiteY132" fmla="*/ 314325 h 662781"/>
                <a:gd name="connsiteX133" fmla="*/ 173067 w 1037063"/>
                <a:gd name="connsiteY133" fmla="*/ 297656 h 662781"/>
                <a:gd name="connsiteX134" fmla="*/ 163542 w 1037063"/>
                <a:gd name="connsiteY134" fmla="*/ 276225 h 662781"/>
                <a:gd name="connsiteX135" fmla="*/ 158779 w 1037063"/>
                <a:gd name="connsiteY135" fmla="*/ 257175 h 662781"/>
                <a:gd name="connsiteX136" fmla="*/ 154017 w 1037063"/>
                <a:gd name="connsiteY136" fmla="*/ 250031 h 662781"/>
                <a:gd name="connsiteX137" fmla="*/ 149254 w 1037063"/>
                <a:gd name="connsiteY137" fmla="*/ 235743 h 662781"/>
                <a:gd name="connsiteX138" fmla="*/ 144492 w 1037063"/>
                <a:gd name="connsiteY138" fmla="*/ 221456 h 662781"/>
                <a:gd name="connsiteX139" fmla="*/ 139729 w 1037063"/>
                <a:gd name="connsiteY139" fmla="*/ 202406 h 662781"/>
                <a:gd name="connsiteX140" fmla="*/ 134967 w 1037063"/>
                <a:gd name="connsiteY140" fmla="*/ 188118 h 662781"/>
                <a:gd name="connsiteX141" fmla="*/ 127823 w 1037063"/>
                <a:gd name="connsiteY141" fmla="*/ 159543 h 662781"/>
                <a:gd name="connsiteX142" fmla="*/ 125442 w 1037063"/>
                <a:gd name="connsiteY142" fmla="*/ 185737 h 662781"/>
                <a:gd name="connsiteX143" fmla="*/ 120679 w 1037063"/>
                <a:gd name="connsiteY143" fmla="*/ 142875 h 662781"/>
                <a:gd name="connsiteX144" fmla="*/ 115917 w 1037063"/>
                <a:gd name="connsiteY144" fmla="*/ 128587 h 662781"/>
                <a:gd name="connsiteX145" fmla="*/ 113536 w 1037063"/>
                <a:gd name="connsiteY145" fmla="*/ 121443 h 662781"/>
                <a:gd name="connsiteX146" fmla="*/ 108773 w 1037063"/>
                <a:gd name="connsiteY146" fmla="*/ 114300 h 662781"/>
                <a:gd name="connsiteX147" fmla="*/ 101629 w 1037063"/>
                <a:gd name="connsiteY147" fmla="*/ 90487 h 662781"/>
                <a:gd name="connsiteX148" fmla="*/ 92104 w 1037063"/>
                <a:gd name="connsiteY148" fmla="*/ 80962 h 662781"/>
                <a:gd name="connsiteX0" fmla="*/ 92104 w 1037063"/>
                <a:gd name="connsiteY0" fmla="*/ 90488 h 672307"/>
                <a:gd name="connsiteX1" fmla="*/ 108773 w 1037063"/>
                <a:gd name="connsiteY1" fmla="*/ 92869 h 672307"/>
                <a:gd name="connsiteX2" fmla="*/ 137348 w 1037063"/>
                <a:gd name="connsiteY2" fmla="*/ 90488 h 672307"/>
                <a:gd name="connsiteX3" fmla="*/ 173067 w 1037063"/>
                <a:gd name="connsiteY3" fmla="*/ 88107 h 672307"/>
                <a:gd name="connsiteX4" fmla="*/ 206404 w 1037063"/>
                <a:gd name="connsiteY4" fmla="*/ 61913 h 672307"/>
                <a:gd name="connsiteX5" fmla="*/ 232598 w 1037063"/>
                <a:gd name="connsiteY5" fmla="*/ 85726 h 672307"/>
                <a:gd name="connsiteX6" fmla="*/ 251648 w 1037063"/>
                <a:gd name="connsiteY6" fmla="*/ 83344 h 672307"/>
                <a:gd name="connsiteX7" fmla="*/ 270698 w 1037063"/>
                <a:gd name="connsiteY7" fmla="*/ 78582 h 672307"/>
                <a:gd name="connsiteX8" fmla="*/ 301654 w 1037063"/>
                <a:gd name="connsiteY8" fmla="*/ 76201 h 672307"/>
                <a:gd name="connsiteX9" fmla="*/ 320704 w 1037063"/>
                <a:gd name="connsiteY9" fmla="*/ 73819 h 672307"/>
                <a:gd name="connsiteX10" fmla="*/ 344517 w 1037063"/>
                <a:gd name="connsiteY10" fmla="*/ 71438 h 672307"/>
                <a:gd name="connsiteX11" fmla="*/ 370711 w 1037063"/>
                <a:gd name="connsiteY11" fmla="*/ 66676 h 672307"/>
                <a:gd name="connsiteX12" fmla="*/ 380236 w 1037063"/>
                <a:gd name="connsiteY12" fmla="*/ 64294 h 672307"/>
                <a:gd name="connsiteX13" fmla="*/ 408811 w 1037063"/>
                <a:gd name="connsiteY13" fmla="*/ 59532 h 672307"/>
                <a:gd name="connsiteX14" fmla="*/ 432623 w 1037063"/>
                <a:gd name="connsiteY14" fmla="*/ 52388 h 672307"/>
                <a:gd name="connsiteX15" fmla="*/ 487392 w 1037063"/>
                <a:gd name="connsiteY15" fmla="*/ 47626 h 672307"/>
                <a:gd name="connsiteX16" fmla="*/ 506442 w 1037063"/>
                <a:gd name="connsiteY16" fmla="*/ 45244 h 672307"/>
                <a:gd name="connsiteX17" fmla="*/ 527873 w 1037063"/>
                <a:gd name="connsiteY17" fmla="*/ 42863 h 672307"/>
                <a:gd name="connsiteX18" fmla="*/ 577879 w 1037063"/>
                <a:gd name="connsiteY18" fmla="*/ 38101 h 672307"/>
                <a:gd name="connsiteX19" fmla="*/ 608836 w 1037063"/>
                <a:gd name="connsiteY19" fmla="*/ 35719 h 672307"/>
                <a:gd name="connsiteX20" fmla="*/ 625504 w 1037063"/>
                <a:gd name="connsiteY20" fmla="*/ 33338 h 672307"/>
                <a:gd name="connsiteX21" fmla="*/ 651698 w 1037063"/>
                <a:gd name="connsiteY21" fmla="*/ 30957 h 672307"/>
                <a:gd name="connsiteX22" fmla="*/ 668367 w 1037063"/>
                <a:gd name="connsiteY22" fmla="*/ 28576 h 672307"/>
                <a:gd name="connsiteX23" fmla="*/ 687417 w 1037063"/>
                <a:gd name="connsiteY23" fmla="*/ 26194 h 672307"/>
                <a:gd name="connsiteX24" fmla="*/ 713611 w 1037063"/>
                <a:gd name="connsiteY24" fmla="*/ 23813 h 672307"/>
                <a:gd name="connsiteX25" fmla="*/ 727898 w 1037063"/>
                <a:gd name="connsiteY25" fmla="*/ 21432 h 672307"/>
                <a:gd name="connsiteX26" fmla="*/ 768379 w 1037063"/>
                <a:gd name="connsiteY26" fmla="*/ 16669 h 672307"/>
                <a:gd name="connsiteX27" fmla="*/ 801717 w 1037063"/>
                <a:gd name="connsiteY27" fmla="*/ 11907 h 672307"/>
                <a:gd name="connsiteX28" fmla="*/ 811242 w 1037063"/>
                <a:gd name="connsiteY28" fmla="*/ 9526 h 672307"/>
                <a:gd name="connsiteX29" fmla="*/ 818386 w 1037063"/>
                <a:gd name="connsiteY29" fmla="*/ 11907 h 672307"/>
                <a:gd name="connsiteX30" fmla="*/ 823148 w 1037063"/>
                <a:gd name="connsiteY30" fmla="*/ 19051 h 672307"/>
                <a:gd name="connsiteX31" fmla="*/ 830292 w 1037063"/>
                <a:gd name="connsiteY31" fmla="*/ 23813 h 672307"/>
                <a:gd name="connsiteX32" fmla="*/ 835054 w 1037063"/>
                <a:gd name="connsiteY32" fmla="*/ 30957 h 672307"/>
                <a:gd name="connsiteX33" fmla="*/ 837436 w 1037063"/>
                <a:gd name="connsiteY33" fmla="*/ 40482 h 672307"/>
                <a:gd name="connsiteX34" fmla="*/ 842198 w 1037063"/>
                <a:gd name="connsiteY34" fmla="*/ 64294 h 672307"/>
                <a:gd name="connsiteX35" fmla="*/ 844579 w 1037063"/>
                <a:gd name="connsiteY35" fmla="*/ 73819 h 672307"/>
                <a:gd name="connsiteX36" fmla="*/ 854104 w 1037063"/>
                <a:gd name="connsiteY36" fmla="*/ 88107 h 672307"/>
                <a:gd name="connsiteX37" fmla="*/ 861248 w 1037063"/>
                <a:gd name="connsiteY37" fmla="*/ 102394 h 672307"/>
                <a:gd name="connsiteX38" fmla="*/ 863629 w 1037063"/>
                <a:gd name="connsiteY38" fmla="*/ 111919 h 672307"/>
                <a:gd name="connsiteX39" fmla="*/ 873154 w 1037063"/>
                <a:gd name="connsiteY39" fmla="*/ 133351 h 672307"/>
                <a:gd name="connsiteX40" fmla="*/ 875536 w 1037063"/>
                <a:gd name="connsiteY40" fmla="*/ 145257 h 672307"/>
                <a:gd name="connsiteX41" fmla="*/ 880298 w 1037063"/>
                <a:gd name="connsiteY41" fmla="*/ 166688 h 672307"/>
                <a:gd name="connsiteX42" fmla="*/ 918398 w 1037063"/>
                <a:gd name="connsiteY42" fmla="*/ 195263 h 672307"/>
                <a:gd name="connsiteX43" fmla="*/ 827911 w 1037063"/>
                <a:gd name="connsiteY43" fmla="*/ 19050 h 672307"/>
                <a:gd name="connsiteX44" fmla="*/ 1025554 w 1037063"/>
                <a:gd name="connsiteY44" fmla="*/ 466725 h 672307"/>
                <a:gd name="connsiteX45" fmla="*/ 896967 w 1037063"/>
                <a:gd name="connsiteY45" fmla="*/ 211932 h 672307"/>
                <a:gd name="connsiteX46" fmla="*/ 904111 w 1037063"/>
                <a:gd name="connsiteY46" fmla="*/ 219076 h 672307"/>
                <a:gd name="connsiteX47" fmla="*/ 913636 w 1037063"/>
                <a:gd name="connsiteY47" fmla="*/ 233363 h 672307"/>
                <a:gd name="connsiteX48" fmla="*/ 920779 w 1037063"/>
                <a:gd name="connsiteY48" fmla="*/ 254794 h 672307"/>
                <a:gd name="connsiteX49" fmla="*/ 923161 w 1037063"/>
                <a:gd name="connsiteY49" fmla="*/ 261938 h 672307"/>
                <a:gd name="connsiteX50" fmla="*/ 925542 w 1037063"/>
                <a:gd name="connsiteY50" fmla="*/ 271463 h 672307"/>
                <a:gd name="connsiteX51" fmla="*/ 927923 w 1037063"/>
                <a:gd name="connsiteY51" fmla="*/ 285751 h 672307"/>
                <a:gd name="connsiteX52" fmla="*/ 932686 w 1037063"/>
                <a:gd name="connsiteY52" fmla="*/ 292894 h 672307"/>
                <a:gd name="connsiteX53" fmla="*/ 942211 w 1037063"/>
                <a:gd name="connsiteY53" fmla="*/ 314326 h 672307"/>
                <a:gd name="connsiteX54" fmla="*/ 949354 w 1037063"/>
                <a:gd name="connsiteY54" fmla="*/ 328613 h 672307"/>
                <a:gd name="connsiteX55" fmla="*/ 956498 w 1037063"/>
                <a:gd name="connsiteY55" fmla="*/ 345282 h 672307"/>
                <a:gd name="connsiteX56" fmla="*/ 968404 w 1037063"/>
                <a:gd name="connsiteY56" fmla="*/ 359569 h 672307"/>
                <a:gd name="connsiteX57" fmla="*/ 977929 w 1037063"/>
                <a:gd name="connsiteY57" fmla="*/ 381001 h 672307"/>
                <a:gd name="connsiteX58" fmla="*/ 985073 w 1037063"/>
                <a:gd name="connsiteY58" fmla="*/ 385763 h 672307"/>
                <a:gd name="connsiteX59" fmla="*/ 987454 w 1037063"/>
                <a:gd name="connsiteY59" fmla="*/ 392907 h 672307"/>
                <a:gd name="connsiteX60" fmla="*/ 1001742 w 1037063"/>
                <a:gd name="connsiteY60" fmla="*/ 414338 h 672307"/>
                <a:gd name="connsiteX61" fmla="*/ 1006504 w 1037063"/>
                <a:gd name="connsiteY61" fmla="*/ 421482 h 672307"/>
                <a:gd name="connsiteX62" fmla="*/ 1011267 w 1037063"/>
                <a:gd name="connsiteY62" fmla="*/ 428626 h 672307"/>
                <a:gd name="connsiteX63" fmla="*/ 1018411 w 1037063"/>
                <a:gd name="connsiteY63" fmla="*/ 452438 h 672307"/>
                <a:gd name="connsiteX64" fmla="*/ 1027936 w 1037063"/>
                <a:gd name="connsiteY64" fmla="*/ 471488 h 672307"/>
                <a:gd name="connsiteX65" fmla="*/ 1025554 w 1037063"/>
                <a:gd name="connsiteY65" fmla="*/ 485776 h 672307"/>
                <a:gd name="connsiteX66" fmla="*/ 1018411 w 1037063"/>
                <a:gd name="connsiteY66" fmla="*/ 490538 h 672307"/>
                <a:gd name="connsiteX67" fmla="*/ 999361 w 1037063"/>
                <a:gd name="connsiteY67" fmla="*/ 495301 h 672307"/>
                <a:gd name="connsiteX68" fmla="*/ 977929 w 1037063"/>
                <a:gd name="connsiteY68" fmla="*/ 502444 h 672307"/>
                <a:gd name="connsiteX69" fmla="*/ 970786 w 1037063"/>
                <a:gd name="connsiteY69" fmla="*/ 504826 h 672307"/>
                <a:gd name="connsiteX70" fmla="*/ 951736 w 1037063"/>
                <a:gd name="connsiteY70" fmla="*/ 507207 h 672307"/>
                <a:gd name="connsiteX71" fmla="*/ 927923 w 1037063"/>
                <a:gd name="connsiteY71" fmla="*/ 509588 h 672307"/>
                <a:gd name="connsiteX72" fmla="*/ 899348 w 1037063"/>
                <a:gd name="connsiteY72" fmla="*/ 514351 h 672307"/>
                <a:gd name="connsiteX73" fmla="*/ 882679 w 1037063"/>
                <a:gd name="connsiteY73" fmla="*/ 516732 h 672307"/>
                <a:gd name="connsiteX74" fmla="*/ 870773 w 1037063"/>
                <a:gd name="connsiteY74" fmla="*/ 519113 h 672307"/>
                <a:gd name="connsiteX75" fmla="*/ 856486 w 1037063"/>
                <a:gd name="connsiteY75" fmla="*/ 521494 h 672307"/>
                <a:gd name="connsiteX76" fmla="*/ 844579 w 1037063"/>
                <a:gd name="connsiteY76" fmla="*/ 523876 h 672307"/>
                <a:gd name="connsiteX77" fmla="*/ 837436 w 1037063"/>
                <a:gd name="connsiteY77" fmla="*/ 526257 h 672307"/>
                <a:gd name="connsiteX78" fmla="*/ 820767 w 1037063"/>
                <a:gd name="connsiteY78" fmla="*/ 528638 h 672307"/>
                <a:gd name="connsiteX79" fmla="*/ 811242 w 1037063"/>
                <a:gd name="connsiteY79" fmla="*/ 531019 h 672307"/>
                <a:gd name="connsiteX80" fmla="*/ 794573 w 1037063"/>
                <a:gd name="connsiteY80" fmla="*/ 533401 h 672307"/>
                <a:gd name="connsiteX81" fmla="*/ 780286 w 1037063"/>
                <a:gd name="connsiteY81" fmla="*/ 535782 h 672307"/>
                <a:gd name="connsiteX82" fmla="*/ 732661 w 1037063"/>
                <a:gd name="connsiteY82" fmla="*/ 538163 h 672307"/>
                <a:gd name="connsiteX83" fmla="*/ 720754 w 1037063"/>
                <a:gd name="connsiteY83" fmla="*/ 540544 h 672307"/>
                <a:gd name="connsiteX84" fmla="*/ 587403 w 1037063"/>
                <a:gd name="connsiteY84" fmla="*/ 576263 h 672307"/>
                <a:gd name="connsiteX85" fmla="*/ 670748 w 1037063"/>
                <a:gd name="connsiteY85" fmla="*/ 545307 h 672307"/>
                <a:gd name="connsiteX86" fmla="*/ 270698 w 1037063"/>
                <a:gd name="connsiteY86" fmla="*/ 628651 h 672307"/>
                <a:gd name="connsiteX87" fmla="*/ 606454 w 1037063"/>
                <a:gd name="connsiteY87" fmla="*/ 552451 h 672307"/>
                <a:gd name="connsiteX88" fmla="*/ 596929 w 1037063"/>
                <a:gd name="connsiteY88" fmla="*/ 554832 h 672307"/>
                <a:gd name="connsiteX89" fmla="*/ 589786 w 1037063"/>
                <a:gd name="connsiteY89" fmla="*/ 557213 h 672307"/>
                <a:gd name="connsiteX90" fmla="*/ 568354 w 1037063"/>
                <a:gd name="connsiteY90" fmla="*/ 559594 h 672307"/>
                <a:gd name="connsiteX91" fmla="*/ 551686 w 1037063"/>
                <a:gd name="connsiteY91" fmla="*/ 564357 h 672307"/>
                <a:gd name="connsiteX92" fmla="*/ 542161 w 1037063"/>
                <a:gd name="connsiteY92" fmla="*/ 566738 h 672307"/>
                <a:gd name="connsiteX93" fmla="*/ 530254 w 1037063"/>
                <a:gd name="connsiteY93" fmla="*/ 571501 h 672307"/>
                <a:gd name="connsiteX94" fmla="*/ 504061 w 1037063"/>
                <a:gd name="connsiteY94" fmla="*/ 573882 h 672307"/>
                <a:gd name="connsiteX95" fmla="*/ 489773 w 1037063"/>
                <a:gd name="connsiteY95" fmla="*/ 576263 h 672307"/>
                <a:gd name="connsiteX96" fmla="*/ 482629 w 1037063"/>
                <a:gd name="connsiteY96" fmla="*/ 578644 h 672307"/>
                <a:gd name="connsiteX97" fmla="*/ 444529 w 1037063"/>
                <a:gd name="connsiteY97" fmla="*/ 583407 h 672307"/>
                <a:gd name="connsiteX98" fmla="*/ 432623 w 1037063"/>
                <a:gd name="connsiteY98" fmla="*/ 585788 h 672307"/>
                <a:gd name="connsiteX99" fmla="*/ 411192 w 1037063"/>
                <a:gd name="connsiteY99" fmla="*/ 590551 h 672307"/>
                <a:gd name="connsiteX100" fmla="*/ 394523 w 1037063"/>
                <a:gd name="connsiteY100" fmla="*/ 592932 h 672307"/>
                <a:gd name="connsiteX101" fmla="*/ 377854 w 1037063"/>
                <a:gd name="connsiteY101" fmla="*/ 597694 h 672307"/>
                <a:gd name="connsiteX102" fmla="*/ 361186 w 1037063"/>
                <a:gd name="connsiteY102" fmla="*/ 602457 h 672307"/>
                <a:gd name="connsiteX103" fmla="*/ 349279 w 1037063"/>
                <a:gd name="connsiteY103" fmla="*/ 604838 h 672307"/>
                <a:gd name="connsiteX104" fmla="*/ 342136 w 1037063"/>
                <a:gd name="connsiteY104" fmla="*/ 607219 h 672307"/>
                <a:gd name="connsiteX105" fmla="*/ 315942 w 1037063"/>
                <a:gd name="connsiteY105" fmla="*/ 609601 h 672307"/>
                <a:gd name="connsiteX106" fmla="*/ 299273 w 1037063"/>
                <a:gd name="connsiteY106" fmla="*/ 614363 h 672307"/>
                <a:gd name="connsiteX107" fmla="*/ 280223 w 1037063"/>
                <a:gd name="connsiteY107" fmla="*/ 609601 h 672307"/>
                <a:gd name="connsiteX108" fmla="*/ 275461 w 1037063"/>
                <a:gd name="connsiteY108" fmla="*/ 602457 h 672307"/>
                <a:gd name="connsiteX109" fmla="*/ 273079 w 1037063"/>
                <a:gd name="connsiteY109" fmla="*/ 595313 h 672307"/>
                <a:gd name="connsiteX110" fmla="*/ 87342 w 1037063"/>
                <a:gd name="connsiteY110" fmla="*/ 95250 h 672307"/>
                <a:gd name="connsiteX111" fmla="*/ 265936 w 1037063"/>
                <a:gd name="connsiteY111" fmla="*/ 576263 h 672307"/>
                <a:gd name="connsiteX112" fmla="*/ 256411 w 1037063"/>
                <a:gd name="connsiteY112" fmla="*/ 561976 h 672307"/>
                <a:gd name="connsiteX113" fmla="*/ 251648 w 1037063"/>
                <a:gd name="connsiteY113" fmla="*/ 552451 h 672307"/>
                <a:gd name="connsiteX114" fmla="*/ 246886 w 1037063"/>
                <a:gd name="connsiteY114" fmla="*/ 538163 h 672307"/>
                <a:gd name="connsiteX115" fmla="*/ 239742 w 1037063"/>
                <a:gd name="connsiteY115" fmla="*/ 521494 h 672307"/>
                <a:gd name="connsiteX116" fmla="*/ 234979 w 1037063"/>
                <a:gd name="connsiteY116" fmla="*/ 502444 h 672307"/>
                <a:gd name="connsiteX117" fmla="*/ 232598 w 1037063"/>
                <a:gd name="connsiteY117" fmla="*/ 485776 h 672307"/>
                <a:gd name="connsiteX118" fmla="*/ 227836 w 1037063"/>
                <a:gd name="connsiteY118" fmla="*/ 473869 h 672307"/>
                <a:gd name="connsiteX119" fmla="*/ 220692 w 1037063"/>
                <a:gd name="connsiteY119" fmla="*/ 459582 h 672307"/>
                <a:gd name="connsiteX120" fmla="*/ 218311 w 1037063"/>
                <a:gd name="connsiteY120" fmla="*/ 447676 h 672307"/>
                <a:gd name="connsiteX121" fmla="*/ 220692 w 1037063"/>
                <a:gd name="connsiteY121" fmla="*/ 440532 h 672307"/>
                <a:gd name="connsiteX122" fmla="*/ 213548 w 1037063"/>
                <a:gd name="connsiteY122" fmla="*/ 426244 h 672307"/>
                <a:gd name="connsiteX123" fmla="*/ 211167 w 1037063"/>
                <a:gd name="connsiteY123" fmla="*/ 419101 h 672307"/>
                <a:gd name="connsiteX124" fmla="*/ 206404 w 1037063"/>
                <a:gd name="connsiteY124" fmla="*/ 411957 h 672307"/>
                <a:gd name="connsiteX125" fmla="*/ 265936 w 1037063"/>
                <a:gd name="connsiteY125" fmla="*/ 616744 h 672307"/>
                <a:gd name="connsiteX126" fmla="*/ 199261 w 1037063"/>
                <a:gd name="connsiteY126" fmla="*/ 390526 h 672307"/>
                <a:gd name="connsiteX127" fmla="*/ 196879 w 1037063"/>
                <a:gd name="connsiteY127" fmla="*/ 369094 h 672307"/>
                <a:gd name="connsiteX128" fmla="*/ 194498 w 1037063"/>
                <a:gd name="connsiteY128" fmla="*/ 369094 h 672307"/>
                <a:gd name="connsiteX129" fmla="*/ 192117 w 1037063"/>
                <a:gd name="connsiteY129" fmla="*/ 359569 h 672307"/>
                <a:gd name="connsiteX130" fmla="*/ 189736 w 1037063"/>
                <a:gd name="connsiteY130" fmla="*/ 345282 h 672307"/>
                <a:gd name="connsiteX131" fmla="*/ 184973 w 1037063"/>
                <a:gd name="connsiteY131" fmla="*/ 330994 h 672307"/>
                <a:gd name="connsiteX132" fmla="*/ 182592 w 1037063"/>
                <a:gd name="connsiteY132" fmla="*/ 323851 h 672307"/>
                <a:gd name="connsiteX133" fmla="*/ 173067 w 1037063"/>
                <a:gd name="connsiteY133" fmla="*/ 307182 h 672307"/>
                <a:gd name="connsiteX134" fmla="*/ 163542 w 1037063"/>
                <a:gd name="connsiteY134" fmla="*/ 285751 h 672307"/>
                <a:gd name="connsiteX135" fmla="*/ 158779 w 1037063"/>
                <a:gd name="connsiteY135" fmla="*/ 266701 h 672307"/>
                <a:gd name="connsiteX136" fmla="*/ 154017 w 1037063"/>
                <a:gd name="connsiteY136" fmla="*/ 259557 h 672307"/>
                <a:gd name="connsiteX137" fmla="*/ 149254 w 1037063"/>
                <a:gd name="connsiteY137" fmla="*/ 245269 h 672307"/>
                <a:gd name="connsiteX138" fmla="*/ 144492 w 1037063"/>
                <a:gd name="connsiteY138" fmla="*/ 230982 h 672307"/>
                <a:gd name="connsiteX139" fmla="*/ 139729 w 1037063"/>
                <a:gd name="connsiteY139" fmla="*/ 211932 h 672307"/>
                <a:gd name="connsiteX140" fmla="*/ 134967 w 1037063"/>
                <a:gd name="connsiteY140" fmla="*/ 197644 h 672307"/>
                <a:gd name="connsiteX141" fmla="*/ 127823 w 1037063"/>
                <a:gd name="connsiteY141" fmla="*/ 169069 h 672307"/>
                <a:gd name="connsiteX142" fmla="*/ 125442 w 1037063"/>
                <a:gd name="connsiteY142" fmla="*/ 195263 h 672307"/>
                <a:gd name="connsiteX143" fmla="*/ 120679 w 1037063"/>
                <a:gd name="connsiteY143" fmla="*/ 152401 h 672307"/>
                <a:gd name="connsiteX144" fmla="*/ 115917 w 1037063"/>
                <a:gd name="connsiteY144" fmla="*/ 138113 h 672307"/>
                <a:gd name="connsiteX145" fmla="*/ 113536 w 1037063"/>
                <a:gd name="connsiteY145" fmla="*/ 130969 h 672307"/>
                <a:gd name="connsiteX146" fmla="*/ 108773 w 1037063"/>
                <a:gd name="connsiteY146" fmla="*/ 123826 h 672307"/>
                <a:gd name="connsiteX147" fmla="*/ 101629 w 1037063"/>
                <a:gd name="connsiteY147" fmla="*/ 100013 h 672307"/>
                <a:gd name="connsiteX148" fmla="*/ 92104 w 1037063"/>
                <a:gd name="connsiteY148" fmla="*/ 90488 h 672307"/>
                <a:gd name="connsiteX0" fmla="*/ 92104 w 1037063"/>
                <a:gd name="connsiteY0" fmla="*/ 90488 h 672307"/>
                <a:gd name="connsiteX1" fmla="*/ 108773 w 1037063"/>
                <a:gd name="connsiteY1" fmla="*/ 92869 h 672307"/>
                <a:gd name="connsiteX2" fmla="*/ 137348 w 1037063"/>
                <a:gd name="connsiteY2" fmla="*/ 90488 h 672307"/>
                <a:gd name="connsiteX3" fmla="*/ 173067 w 1037063"/>
                <a:gd name="connsiteY3" fmla="*/ 88107 h 672307"/>
                <a:gd name="connsiteX4" fmla="*/ 206404 w 1037063"/>
                <a:gd name="connsiteY4" fmla="*/ 61913 h 672307"/>
                <a:gd name="connsiteX5" fmla="*/ 232598 w 1037063"/>
                <a:gd name="connsiteY5" fmla="*/ 85726 h 672307"/>
                <a:gd name="connsiteX6" fmla="*/ 251648 w 1037063"/>
                <a:gd name="connsiteY6" fmla="*/ 83344 h 672307"/>
                <a:gd name="connsiteX7" fmla="*/ 270698 w 1037063"/>
                <a:gd name="connsiteY7" fmla="*/ 78582 h 672307"/>
                <a:gd name="connsiteX8" fmla="*/ 301654 w 1037063"/>
                <a:gd name="connsiteY8" fmla="*/ 76201 h 672307"/>
                <a:gd name="connsiteX9" fmla="*/ 320704 w 1037063"/>
                <a:gd name="connsiteY9" fmla="*/ 73819 h 672307"/>
                <a:gd name="connsiteX10" fmla="*/ 344517 w 1037063"/>
                <a:gd name="connsiteY10" fmla="*/ 71438 h 672307"/>
                <a:gd name="connsiteX11" fmla="*/ 370711 w 1037063"/>
                <a:gd name="connsiteY11" fmla="*/ 66676 h 672307"/>
                <a:gd name="connsiteX12" fmla="*/ 380236 w 1037063"/>
                <a:gd name="connsiteY12" fmla="*/ 64294 h 672307"/>
                <a:gd name="connsiteX13" fmla="*/ 408811 w 1037063"/>
                <a:gd name="connsiteY13" fmla="*/ 59532 h 672307"/>
                <a:gd name="connsiteX14" fmla="*/ 432623 w 1037063"/>
                <a:gd name="connsiteY14" fmla="*/ 52388 h 672307"/>
                <a:gd name="connsiteX15" fmla="*/ 487392 w 1037063"/>
                <a:gd name="connsiteY15" fmla="*/ 47626 h 672307"/>
                <a:gd name="connsiteX16" fmla="*/ 506442 w 1037063"/>
                <a:gd name="connsiteY16" fmla="*/ 45244 h 672307"/>
                <a:gd name="connsiteX17" fmla="*/ 527873 w 1037063"/>
                <a:gd name="connsiteY17" fmla="*/ 42863 h 672307"/>
                <a:gd name="connsiteX18" fmla="*/ 577879 w 1037063"/>
                <a:gd name="connsiteY18" fmla="*/ 38101 h 672307"/>
                <a:gd name="connsiteX19" fmla="*/ 608836 w 1037063"/>
                <a:gd name="connsiteY19" fmla="*/ 35719 h 672307"/>
                <a:gd name="connsiteX20" fmla="*/ 625504 w 1037063"/>
                <a:gd name="connsiteY20" fmla="*/ 33338 h 672307"/>
                <a:gd name="connsiteX21" fmla="*/ 651698 w 1037063"/>
                <a:gd name="connsiteY21" fmla="*/ 30957 h 672307"/>
                <a:gd name="connsiteX22" fmla="*/ 668367 w 1037063"/>
                <a:gd name="connsiteY22" fmla="*/ 28576 h 672307"/>
                <a:gd name="connsiteX23" fmla="*/ 687417 w 1037063"/>
                <a:gd name="connsiteY23" fmla="*/ 26194 h 672307"/>
                <a:gd name="connsiteX24" fmla="*/ 713611 w 1037063"/>
                <a:gd name="connsiteY24" fmla="*/ 23813 h 672307"/>
                <a:gd name="connsiteX25" fmla="*/ 727898 w 1037063"/>
                <a:gd name="connsiteY25" fmla="*/ 21432 h 672307"/>
                <a:gd name="connsiteX26" fmla="*/ 768379 w 1037063"/>
                <a:gd name="connsiteY26" fmla="*/ 16669 h 672307"/>
                <a:gd name="connsiteX27" fmla="*/ 801717 w 1037063"/>
                <a:gd name="connsiteY27" fmla="*/ 11907 h 672307"/>
                <a:gd name="connsiteX28" fmla="*/ 811242 w 1037063"/>
                <a:gd name="connsiteY28" fmla="*/ 9526 h 672307"/>
                <a:gd name="connsiteX29" fmla="*/ 818386 w 1037063"/>
                <a:gd name="connsiteY29" fmla="*/ 11907 h 672307"/>
                <a:gd name="connsiteX30" fmla="*/ 823148 w 1037063"/>
                <a:gd name="connsiteY30" fmla="*/ 19051 h 672307"/>
                <a:gd name="connsiteX31" fmla="*/ 830292 w 1037063"/>
                <a:gd name="connsiteY31" fmla="*/ 23813 h 672307"/>
                <a:gd name="connsiteX32" fmla="*/ 835054 w 1037063"/>
                <a:gd name="connsiteY32" fmla="*/ 30957 h 672307"/>
                <a:gd name="connsiteX33" fmla="*/ 837436 w 1037063"/>
                <a:gd name="connsiteY33" fmla="*/ 40482 h 672307"/>
                <a:gd name="connsiteX34" fmla="*/ 842198 w 1037063"/>
                <a:gd name="connsiteY34" fmla="*/ 64294 h 672307"/>
                <a:gd name="connsiteX35" fmla="*/ 844579 w 1037063"/>
                <a:gd name="connsiteY35" fmla="*/ 73819 h 672307"/>
                <a:gd name="connsiteX36" fmla="*/ 854104 w 1037063"/>
                <a:gd name="connsiteY36" fmla="*/ 88107 h 672307"/>
                <a:gd name="connsiteX37" fmla="*/ 861248 w 1037063"/>
                <a:gd name="connsiteY37" fmla="*/ 102394 h 672307"/>
                <a:gd name="connsiteX38" fmla="*/ 863629 w 1037063"/>
                <a:gd name="connsiteY38" fmla="*/ 111919 h 672307"/>
                <a:gd name="connsiteX39" fmla="*/ 873154 w 1037063"/>
                <a:gd name="connsiteY39" fmla="*/ 133351 h 672307"/>
                <a:gd name="connsiteX40" fmla="*/ 875536 w 1037063"/>
                <a:gd name="connsiteY40" fmla="*/ 145257 h 672307"/>
                <a:gd name="connsiteX41" fmla="*/ 880298 w 1037063"/>
                <a:gd name="connsiteY41" fmla="*/ 166688 h 672307"/>
                <a:gd name="connsiteX42" fmla="*/ 918398 w 1037063"/>
                <a:gd name="connsiteY42" fmla="*/ 195263 h 672307"/>
                <a:gd name="connsiteX43" fmla="*/ 827911 w 1037063"/>
                <a:gd name="connsiteY43" fmla="*/ 19050 h 672307"/>
                <a:gd name="connsiteX44" fmla="*/ 1025554 w 1037063"/>
                <a:gd name="connsiteY44" fmla="*/ 466725 h 672307"/>
                <a:gd name="connsiteX45" fmla="*/ 896967 w 1037063"/>
                <a:gd name="connsiteY45" fmla="*/ 211932 h 672307"/>
                <a:gd name="connsiteX46" fmla="*/ 904111 w 1037063"/>
                <a:gd name="connsiteY46" fmla="*/ 219076 h 672307"/>
                <a:gd name="connsiteX47" fmla="*/ 913636 w 1037063"/>
                <a:gd name="connsiteY47" fmla="*/ 233363 h 672307"/>
                <a:gd name="connsiteX48" fmla="*/ 920779 w 1037063"/>
                <a:gd name="connsiteY48" fmla="*/ 254794 h 672307"/>
                <a:gd name="connsiteX49" fmla="*/ 923161 w 1037063"/>
                <a:gd name="connsiteY49" fmla="*/ 261938 h 672307"/>
                <a:gd name="connsiteX50" fmla="*/ 925542 w 1037063"/>
                <a:gd name="connsiteY50" fmla="*/ 271463 h 672307"/>
                <a:gd name="connsiteX51" fmla="*/ 927923 w 1037063"/>
                <a:gd name="connsiteY51" fmla="*/ 285751 h 672307"/>
                <a:gd name="connsiteX52" fmla="*/ 932686 w 1037063"/>
                <a:gd name="connsiteY52" fmla="*/ 292894 h 672307"/>
                <a:gd name="connsiteX53" fmla="*/ 942211 w 1037063"/>
                <a:gd name="connsiteY53" fmla="*/ 314326 h 672307"/>
                <a:gd name="connsiteX54" fmla="*/ 949354 w 1037063"/>
                <a:gd name="connsiteY54" fmla="*/ 328613 h 672307"/>
                <a:gd name="connsiteX55" fmla="*/ 956498 w 1037063"/>
                <a:gd name="connsiteY55" fmla="*/ 345282 h 672307"/>
                <a:gd name="connsiteX56" fmla="*/ 968404 w 1037063"/>
                <a:gd name="connsiteY56" fmla="*/ 359569 h 672307"/>
                <a:gd name="connsiteX57" fmla="*/ 977929 w 1037063"/>
                <a:gd name="connsiteY57" fmla="*/ 381001 h 672307"/>
                <a:gd name="connsiteX58" fmla="*/ 985073 w 1037063"/>
                <a:gd name="connsiteY58" fmla="*/ 385763 h 672307"/>
                <a:gd name="connsiteX59" fmla="*/ 987454 w 1037063"/>
                <a:gd name="connsiteY59" fmla="*/ 392907 h 672307"/>
                <a:gd name="connsiteX60" fmla="*/ 1001742 w 1037063"/>
                <a:gd name="connsiteY60" fmla="*/ 414338 h 672307"/>
                <a:gd name="connsiteX61" fmla="*/ 1006504 w 1037063"/>
                <a:gd name="connsiteY61" fmla="*/ 421482 h 672307"/>
                <a:gd name="connsiteX62" fmla="*/ 1011267 w 1037063"/>
                <a:gd name="connsiteY62" fmla="*/ 428626 h 672307"/>
                <a:gd name="connsiteX63" fmla="*/ 1018411 w 1037063"/>
                <a:gd name="connsiteY63" fmla="*/ 452438 h 672307"/>
                <a:gd name="connsiteX64" fmla="*/ 1027936 w 1037063"/>
                <a:gd name="connsiteY64" fmla="*/ 471488 h 672307"/>
                <a:gd name="connsiteX65" fmla="*/ 1025554 w 1037063"/>
                <a:gd name="connsiteY65" fmla="*/ 485776 h 672307"/>
                <a:gd name="connsiteX66" fmla="*/ 1018411 w 1037063"/>
                <a:gd name="connsiteY66" fmla="*/ 490538 h 672307"/>
                <a:gd name="connsiteX67" fmla="*/ 999361 w 1037063"/>
                <a:gd name="connsiteY67" fmla="*/ 495301 h 672307"/>
                <a:gd name="connsiteX68" fmla="*/ 977929 w 1037063"/>
                <a:gd name="connsiteY68" fmla="*/ 502444 h 672307"/>
                <a:gd name="connsiteX69" fmla="*/ 970786 w 1037063"/>
                <a:gd name="connsiteY69" fmla="*/ 504826 h 672307"/>
                <a:gd name="connsiteX70" fmla="*/ 951736 w 1037063"/>
                <a:gd name="connsiteY70" fmla="*/ 507207 h 672307"/>
                <a:gd name="connsiteX71" fmla="*/ 927923 w 1037063"/>
                <a:gd name="connsiteY71" fmla="*/ 509588 h 672307"/>
                <a:gd name="connsiteX72" fmla="*/ 899348 w 1037063"/>
                <a:gd name="connsiteY72" fmla="*/ 514351 h 672307"/>
                <a:gd name="connsiteX73" fmla="*/ 882679 w 1037063"/>
                <a:gd name="connsiteY73" fmla="*/ 516732 h 672307"/>
                <a:gd name="connsiteX74" fmla="*/ 870773 w 1037063"/>
                <a:gd name="connsiteY74" fmla="*/ 519113 h 672307"/>
                <a:gd name="connsiteX75" fmla="*/ 856486 w 1037063"/>
                <a:gd name="connsiteY75" fmla="*/ 521494 h 672307"/>
                <a:gd name="connsiteX76" fmla="*/ 844579 w 1037063"/>
                <a:gd name="connsiteY76" fmla="*/ 523876 h 672307"/>
                <a:gd name="connsiteX77" fmla="*/ 837436 w 1037063"/>
                <a:gd name="connsiteY77" fmla="*/ 526257 h 672307"/>
                <a:gd name="connsiteX78" fmla="*/ 820767 w 1037063"/>
                <a:gd name="connsiteY78" fmla="*/ 528638 h 672307"/>
                <a:gd name="connsiteX79" fmla="*/ 811242 w 1037063"/>
                <a:gd name="connsiteY79" fmla="*/ 531019 h 672307"/>
                <a:gd name="connsiteX80" fmla="*/ 794573 w 1037063"/>
                <a:gd name="connsiteY80" fmla="*/ 533401 h 672307"/>
                <a:gd name="connsiteX81" fmla="*/ 780286 w 1037063"/>
                <a:gd name="connsiteY81" fmla="*/ 535782 h 672307"/>
                <a:gd name="connsiteX82" fmla="*/ 732661 w 1037063"/>
                <a:gd name="connsiteY82" fmla="*/ 538163 h 672307"/>
                <a:gd name="connsiteX83" fmla="*/ 720754 w 1037063"/>
                <a:gd name="connsiteY83" fmla="*/ 540544 h 672307"/>
                <a:gd name="connsiteX84" fmla="*/ 587403 w 1037063"/>
                <a:gd name="connsiteY84" fmla="*/ 576263 h 672307"/>
                <a:gd name="connsiteX85" fmla="*/ 670748 w 1037063"/>
                <a:gd name="connsiteY85" fmla="*/ 545307 h 672307"/>
                <a:gd name="connsiteX86" fmla="*/ 270698 w 1037063"/>
                <a:gd name="connsiteY86" fmla="*/ 628651 h 672307"/>
                <a:gd name="connsiteX87" fmla="*/ 606454 w 1037063"/>
                <a:gd name="connsiteY87" fmla="*/ 552451 h 672307"/>
                <a:gd name="connsiteX88" fmla="*/ 596929 w 1037063"/>
                <a:gd name="connsiteY88" fmla="*/ 554832 h 672307"/>
                <a:gd name="connsiteX89" fmla="*/ 589786 w 1037063"/>
                <a:gd name="connsiteY89" fmla="*/ 557213 h 672307"/>
                <a:gd name="connsiteX90" fmla="*/ 568354 w 1037063"/>
                <a:gd name="connsiteY90" fmla="*/ 559594 h 672307"/>
                <a:gd name="connsiteX91" fmla="*/ 551686 w 1037063"/>
                <a:gd name="connsiteY91" fmla="*/ 564357 h 672307"/>
                <a:gd name="connsiteX92" fmla="*/ 542161 w 1037063"/>
                <a:gd name="connsiteY92" fmla="*/ 566738 h 672307"/>
                <a:gd name="connsiteX93" fmla="*/ 530254 w 1037063"/>
                <a:gd name="connsiteY93" fmla="*/ 571501 h 672307"/>
                <a:gd name="connsiteX94" fmla="*/ 504061 w 1037063"/>
                <a:gd name="connsiteY94" fmla="*/ 573882 h 672307"/>
                <a:gd name="connsiteX95" fmla="*/ 489773 w 1037063"/>
                <a:gd name="connsiteY95" fmla="*/ 576263 h 672307"/>
                <a:gd name="connsiteX96" fmla="*/ 482629 w 1037063"/>
                <a:gd name="connsiteY96" fmla="*/ 578644 h 672307"/>
                <a:gd name="connsiteX97" fmla="*/ 444529 w 1037063"/>
                <a:gd name="connsiteY97" fmla="*/ 583407 h 672307"/>
                <a:gd name="connsiteX98" fmla="*/ 432623 w 1037063"/>
                <a:gd name="connsiteY98" fmla="*/ 585788 h 672307"/>
                <a:gd name="connsiteX99" fmla="*/ 411192 w 1037063"/>
                <a:gd name="connsiteY99" fmla="*/ 590551 h 672307"/>
                <a:gd name="connsiteX100" fmla="*/ 394523 w 1037063"/>
                <a:gd name="connsiteY100" fmla="*/ 592932 h 672307"/>
                <a:gd name="connsiteX101" fmla="*/ 377854 w 1037063"/>
                <a:gd name="connsiteY101" fmla="*/ 597694 h 672307"/>
                <a:gd name="connsiteX102" fmla="*/ 361186 w 1037063"/>
                <a:gd name="connsiteY102" fmla="*/ 602457 h 672307"/>
                <a:gd name="connsiteX103" fmla="*/ 349279 w 1037063"/>
                <a:gd name="connsiteY103" fmla="*/ 604838 h 672307"/>
                <a:gd name="connsiteX104" fmla="*/ 342136 w 1037063"/>
                <a:gd name="connsiteY104" fmla="*/ 607219 h 672307"/>
                <a:gd name="connsiteX105" fmla="*/ 315942 w 1037063"/>
                <a:gd name="connsiteY105" fmla="*/ 609601 h 672307"/>
                <a:gd name="connsiteX106" fmla="*/ 299273 w 1037063"/>
                <a:gd name="connsiteY106" fmla="*/ 614363 h 672307"/>
                <a:gd name="connsiteX107" fmla="*/ 280223 w 1037063"/>
                <a:gd name="connsiteY107" fmla="*/ 609601 h 672307"/>
                <a:gd name="connsiteX108" fmla="*/ 275461 w 1037063"/>
                <a:gd name="connsiteY108" fmla="*/ 602457 h 672307"/>
                <a:gd name="connsiteX109" fmla="*/ 273079 w 1037063"/>
                <a:gd name="connsiteY109" fmla="*/ 595313 h 672307"/>
                <a:gd name="connsiteX110" fmla="*/ 87342 w 1037063"/>
                <a:gd name="connsiteY110" fmla="*/ 95250 h 672307"/>
                <a:gd name="connsiteX111" fmla="*/ 265936 w 1037063"/>
                <a:gd name="connsiteY111" fmla="*/ 576263 h 672307"/>
                <a:gd name="connsiteX112" fmla="*/ 256411 w 1037063"/>
                <a:gd name="connsiteY112" fmla="*/ 561976 h 672307"/>
                <a:gd name="connsiteX113" fmla="*/ 251648 w 1037063"/>
                <a:gd name="connsiteY113" fmla="*/ 552451 h 672307"/>
                <a:gd name="connsiteX114" fmla="*/ 246886 w 1037063"/>
                <a:gd name="connsiteY114" fmla="*/ 538163 h 672307"/>
                <a:gd name="connsiteX115" fmla="*/ 239742 w 1037063"/>
                <a:gd name="connsiteY115" fmla="*/ 521494 h 672307"/>
                <a:gd name="connsiteX116" fmla="*/ 234979 w 1037063"/>
                <a:gd name="connsiteY116" fmla="*/ 502444 h 672307"/>
                <a:gd name="connsiteX117" fmla="*/ 232598 w 1037063"/>
                <a:gd name="connsiteY117" fmla="*/ 485776 h 672307"/>
                <a:gd name="connsiteX118" fmla="*/ 227836 w 1037063"/>
                <a:gd name="connsiteY118" fmla="*/ 473869 h 672307"/>
                <a:gd name="connsiteX119" fmla="*/ 220692 w 1037063"/>
                <a:gd name="connsiteY119" fmla="*/ 459582 h 672307"/>
                <a:gd name="connsiteX120" fmla="*/ 218311 w 1037063"/>
                <a:gd name="connsiteY120" fmla="*/ 447676 h 672307"/>
                <a:gd name="connsiteX121" fmla="*/ 220692 w 1037063"/>
                <a:gd name="connsiteY121" fmla="*/ 440532 h 672307"/>
                <a:gd name="connsiteX122" fmla="*/ 213548 w 1037063"/>
                <a:gd name="connsiteY122" fmla="*/ 426244 h 672307"/>
                <a:gd name="connsiteX123" fmla="*/ 211167 w 1037063"/>
                <a:gd name="connsiteY123" fmla="*/ 419101 h 672307"/>
                <a:gd name="connsiteX124" fmla="*/ 206404 w 1037063"/>
                <a:gd name="connsiteY124" fmla="*/ 411957 h 672307"/>
                <a:gd name="connsiteX125" fmla="*/ 265936 w 1037063"/>
                <a:gd name="connsiteY125" fmla="*/ 616744 h 672307"/>
                <a:gd name="connsiteX126" fmla="*/ 199261 w 1037063"/>
                <a:gd name="connsiteY126" fmla="*/ 390526 h 672307"/>
                <a:gd name="connsiteX127" fmla="*/ 196879 w 1037063"/>
                <a:gd name="connsiteY127" fmla="*/ 369094 h 672307"/>
                <a:gd name="connsiteX128" fmla="*/ 194498 w 1037063"/>
                <a:gd name="connsiteY128" fmla="*/ 369094 h 672307"/>
                <a:gd name="connsiteX129" fmla="*/ 192117 w 1037063"/>
                <a:gd name="connsiteY129" fmla="*/ 359569 h 672307"/>
                <a:gd name="connsiteX130" fmla="*/ 189736 w 1037063"/>
                <a:gd name="connsiteY130" fmla="*/ 345282 h 672307"/>
                <a:gd name="connsiteX131" fmla="*/ 184973 w 1037063"/>
                <a:gd name="connsiteY131" fmla="*/ 330994 h 672307"/>
                <a:gd name="connsiteX132" fmla="*/ 182592 w 1037063"/>
                <a:gd name="connsiteY132" fmla="*/ 323851 h 672307"/>
                <a:gd name="connsiteX133" fmla="*/ 173067 w 1037063"/>
                <a:gd name="connsiteY133" fmla="*/ 307182 h 672307"/>
                <a:gd name="connsiteX134" fmla="*/ 163542 w 1037063"/>
                <a:gd name="connsiteY134" fmla="*/ 285751 h 672307"/>
                <a:gd name="connsiteX135" fmla="*/ 158779 w 1037063"/>
                <a:gd name="connsiteY135" fmla="*/ 266701 h 672307"/>
                <a:gd name="connsiteX136" fmla="*/ 154017 w 1037063"/>
                <a:gd name="connsiteY136" fmla="*/ 259557 h 672307"/>
                <a:gd name="connsiteX137" fmla="*/ 149254 w 1037063"/>
                <a:gd name="connsiteY137" fmla="*/ 245269 h 672307"/>
                <a:gd name="connsiteX138" fmla="*/ 144492 w 1037063"/>
                <a:gd name="connsiteY138" fmla="*/ 230982 h 672307"/>
                <a:gd name="connsiteX139" fmla="*/ 139729 w 1037063"/>
                <a:gd name="connsiteY139" fmla="*/ 211932 h 672307"/>
                <a:gd name="connsiteX140" fmla="*/ 134967 w 1037063"/>
                <a:gd name="connsiteY140" fmla="*/ 197644 h 672307"/>
                <a:gd name="connsiteX141" fmla="*/ 127823 w 1037063"/>
                <a:gd name="connsiteY141" fmla="*/ 169069 h 672307"/>
                <a:gd name="connsiteX142" fmla="*/ 125442 w 1037063"/>
                <a:gd name="connsiteY142" fmla="*/ 195263 h 672307"/>
                <a:gd name="connsiteX143" fmla="*/ 120679 w 1037063"/>
                <a:gd name="connsiteY143" fmla="*/ 152401 h 672307"/>
                <a:gd name="connsiteX144" fmla="*/ 115917 w 1037063"/>
                <a:gd name="connsiteY144" fmla="*/ 138113 h 672307"/>
                <a:gd name="connsiteX145" fmla="*/ 113536 w 1037063"/>
                <a:gd name="connsiteY145" fmla="*/ 130969 h 672307"/>
                <a:gd name="connsiteX146" fmla="*/ 108773 w 1037063"/>
                <a:gd name="connsiteY146" fmla="*/ 123826 h 672307"/>
                <a:gd name="connsiteX147" fmla="*/ 101629 w 1037063"/>
                <a:gd name="connsiteY147" fmla="*/ 100013 h 672307"/>
                <a:gd name="connsiteX148" fmla="*/ 92104 w 1037063"/>
                <a:gd name="connsiteY148" fmla="*/ 90488 h 672307"/>
                <a:gd name="connsiteX0" fmla="*/ 92104 w 1238676"/>
                <a:gd name="connsiteY0" fmla="*/ 90488 h 952103"/>
                <a:gd name="connsiteX1" fmla="*/ 108773 w 1238676"/>
                <a:gd name="connsiteY1" fmla="*/ 92869 h 952103"/>
                <a:gd name="connsiteX2" fmla="*/ 137348 w 1238676"/>
                <a:gd name="connsiteY2" fmla="*/ 90488 h 952103"/>
                <a:gd name="connsiteX3" fmla="*/ 173067 w 1238676"/>
                <a:gd name="connsiteY3" fmla="*/ 88107 h 952103"/>
                <a:gd name="connsiteX4" fmla="*/ 206404 w 1238676"/>
                <a:gd name="connsiteY4" fmla="*/ 61913 h 952103"/>
                <a:gd name="connsiteX5" fmla="*/ 232598 w 1238676"/>
                <a:gd name="connsiteY5" fmla="*/ 85726 h 952103"/>
                <a:gd name="connsiteX6" fmla="*/ 251648 w 1238676"/>
                <a:gd name="connsiteY6" fmla="*/ 83344 h 952103"/>
                <a:gd name="connsiteX7" fmla="*/ 270698 w 1238676"/>
                <a:gd name="connsiteY7" fmla="*/ 78582 h 952103"/>
                <a:gd name="connsiteX8" fmla="*/ 301654 w 1238676"/>
                <a:gd name="connsiteY8" fmla="*/ 76201 h 952103"/>
                <a:gd name="connsiteX9" fmla="*/ 320704 w 1238676"/>
                <a:gd name="connsiteY9" fmla="*/ 73819 h 952103"/>
                <a:gd name="connsiteX10" fmla="*/ 344517 w 1238676"/>
                <a:gd name="connsiteY10" fmla="*/ 71438 h 952103"/>
                <a:gd name="connsiteX11" fmla="*/ 370711 w 1238676"/>
                <a:gd name="connsiteY11" fmla="*/ 66676 h 952103"/>
                <a:gd name="connsiteX12" fmla="*/ 380236 w 1238676"/>
                <a:gd name="connsiteY12" fmla="*/ 64294 h 952103"/>
                <a:gd name="connsiteX13" fmla="*/ 408811 w 1238676"/>
                <a:gd name="connsiteY13" fmla="*/ 59532 h 952103"/>
                <a:gd name="connsiteX14" fmla="*/ 432623 w 1238676"/>
                <a:gd name="connsiteY14" fmla="*/ 52388 h 952103"/>
                <a:gd name="connsiteX15" fmla="*/ 487392 w 1238676"/>
                <a:gd name="connsiteY15" fmla="*/ 47626 h 952103"/>
                <a:gd name="connsiteX16" fmla="*/ 506442 w 1238676"/>
                <a:gd name="connsiteY16" fmla="*/ 45244 h 952103"/>
                <a:gd name="connsiteX17" fmla="*/ 527873 w 1238676"/>
                <a:gd name="connsiteY17" fmla="*/ 42863 h 952103"/>
                <a:gd name="connsiteX18" fmla="*/ 577879 w 1238676"/>
                <a:gd name="connsiteY18" fmla="*/ 38101 h 952103"/>
                <a:gd name="connsiteX19" fmla="*/ 608836 w 1238676"/>
                <a:gd name="connsiteY19" fmla="*/ 35719 h 952103"/>
                <a:gd name="connsiteX20" fmla="*/ 625504 w 1238676"/>
                <a:gd name="connsiteY20" fmla="*/ 33338 h 952103"/>
                <a:gd name="connsiteX21" fmla="*/ 651698 w 1238676"/>
                <a:gd name="connsiteY21" fmla="*/ 30957 h 952103"/>
                <a:gd name="connsiteX22" fmla="*/ 668367 w 1238676"/>
                <a:gd name="connsiteY22" fmla="*/ 28576 h 952103"/>
                <a:gd name="connsiteX23" fmla="*/ 687417 w 1238676"/>
                <a:gd name="connsiteY23" fmla="*/ 26194 h 952103"/>
                <a:gd name="connsiteX24" fmla="*/ 713611 w 1238676"/>
                <a:gd name="connsiteY24" fmla="*/ 23813 h 952103"/>
                <a:gd name="connsiteX25" fmla="*/ 727898 w 1238676"/>
                <a:gd name="connsiteY25" fmla="*/ 21432 h 952103"/>
                <a:gd name="connsiteX26" fmla="*/ 768379 w 1238676"/>
                <a:gd name="connsiteY26" fmla="*/ 16669 h 952103"/>
                <a:gd name="connsiteX27" fmla="*/ 801717 w 1238676"/>
                <a:gd name="connsiteY27" fmla="*/ 11907 h 952103"/>
                <a:gd name="connsiteX28" fmla="*/ 811242 w 1238676"/>
                <a:gd name="connsiteY28" fmla="*/ 9526 h 952103"/>
                <a:gd name="connsiteX29" fmla="*/ 818386 w 1238676"/>
                <a:gd name="connsiteY29" fmla="*/ 11907 h 952103"/>
                <a:gd name="connsiteX30" fmla="*/ 823148 w 1238676"/>
                <a:gd name="connsiteY30" fmla="*/ 19051 h 952103"/>
                <a:gd name="connsiteX31" fmla="*/ 830292 w 1238676"/>
                <a:gd name="connsiteY31" fmla="*/ 23813 h 952103"/>
                <a:gd name="connsiteX32" fmla="*/ 835054 w 1238676"/>
                <a:gd name="connsiteY32" fmla="*/ 30957 h 952103"/>
                <a:gd name="connsiteX33" fmla="*/ 837436 w 1238676"/>
                <a:gd name="connsiteY33" fmla="*/ 40482 h 952103"/>
                <a:gd name="connsiteX34" fmla="*/ 842198 w 1238676"/>
                <a:gd name="connsiteY34" fmla="*/ 64294 h 952103"/>
                <a:gd name="connsiteX35" fmla="*/ 844579 w 1238676"/>
                <a:gd name="connsiteY35" fmla="*/ 73819 h 952103"/>
                <a:gd name="connsiteX36" fmla="*/ 854104 w 1238676"/>
                <a:gd name="connsiteY36" fmla="*/ 88107 h 952103"/>
                <a:gd name="connsiteX37" fmla="*/ 861248 w 1238676"/>
                <a:gd name="connsiteY37" fmla="*/ 102394 h 952103"/>
                <a:gd name="connsiteX38" fmla="*/ 863629 w 1238676"/>
                <a:gd name="connsiteY38" fmla="*/ 111919 h 952103"/>
                <a:gd name="connsiteX39" fmla="*/ 873154 w 1238676"/>
                <a:gd name="connsiteY39" fmla="*/ 133351 h 952103"/>
                <a:gd name="connsiteX40" fmla="*/ 875536 w 1238676"/>
                <a:gd name="connsiteY40" fmla="*/ 145257 h 952103"/>
                <a:gd name="connsiteX41" fmla="*/ 880298 w 1238676"/>
                <a:gd name="connsiteY41" fmla="*/ 166688 h 952103"/>
                <a:gd name="connsiteX42" fmla="*/ 918398 w 1238676"/>
                <a:gd name="connsiteY42" fmla="*/ 195263 h 952103"/>
                <a:gd name="connsiteX43" fmla="*/ 827911 w 1238676"/>
                <a:gd name="connsiteY43" fmla="*/ 19050 h 952103"/>
                <a:gd name="connsiteX44" fmla="*/ 1025554 w 1238676"/>
                <a:gd name="connsiteY44" fmla="*/ 466725 h 952103"/>
                <a:gd name="connsiteX45" fmla="*/ 896967 w 1238676"/>
                <a:gd name="connsiteY45" fmla="*/ 211932 h 952103"/>
                <a:gd name="connsiteX46" fmla="*/ 904111 w 1238676"/>
                <a:gd name="connsiteY46" fmla="*/ 219076 h 952103"/>
                <a:gd name="connsiteX47" fmla="*/ 913636 w 1238676"/>
                <a:gd name="connsiteY47" fmla="*/ 233363 h 952103"/>
                <a:gd name="connsiteX48" fmla="*/ 920779 w 1238676"/>
                <a:gd name="connsiteY48" fmla="*/ 254794 h 952103"/>
                <a:gd name="connsiteX49" fmla="*/ 923161 w 1238676"/>
                <a:gd name="connsiteY49" fmla="*/ 261938 h 952103"/>
                <a:gd name="connsiteX50" fmla="*/ 925542 w 1238676"/>
                <a:gd name="connsiteY50" fmla="*/ 271463 h 952103"/>
                <a:gd name="connsiteX51" fmla="*/ 927923 w 1238676"/>
                <a:gd name="connsiteY51" fmla="*/ 285751 h 952103"/>
                <a:gd name="connsiteX52" fmla="*/ 932686 w 1238676"/>
                <a:gd name="connsiteY52" fmla="*/ 292894 h 952103"/>
                <a:gd name="connsiteX53" fmla="*/ 942211 w 1238676"/>
                <a:gd name="connsiteY53" fmla="*/ 314326 h 952103"/>
                <a:gd name="connsiteX54" fmla="*/ 949354 w 1238676"/>
                <a:gd name="connsiteY54" fmla="*/ 328613 h 952103"/>
                <a:gd name="connsiteX55" fmla="*/ 956498 w 1238676"/>
                <a:gd name="connsiteY55" fmla="*/ 345282 h 952103"/>
                <a:gd name="connsiteX56" fmla="*/ 968404 w 1238676"/>
                <a:gd name="connsiteY56" fmla="*/ 359569 h 952103"/>
                <a:gd name="connsiteX57" fmla="*/ 977929 w 1238676"/>
                <a:gd name="connsiteY57" fmla="*/ 381001 h 952103"/>
                <a:gd name="connsiteX58" fmla="*/ 985073 w 1238676"/>
                <a:gd name="connsiteY58" fmla="*/ 385763 h 952103"/>
                <a:gd name="connsiteX59" fmla="*/ 987454 w 1238676"/>
                <a:gd name="connsiteY59" fmla="*/ 392907 h 952103"/>
                <a:gd name="connsiteX60" fmla="*/ 1001742 w 1238676"/>
                <a:gd name="connsiteY60" fmla="*/ 414338 h 952103"/>
                <a:gd name="connsiteX61" fmla="*/ 1006504 w 1238676"/>
                <a:gd name="connsiteY61" fmla="*/ 421482 h 952103"/>
                <a:gd name="connsiteX62" fmla="*/ 1011267 w 1238676"/>
                <a:gd name="connsiteY62" fmla="*/ 428626 h 952103"/>
                <a:gd name="connsiteX63" fmla="*/ 1018411 w 1238676"/>
                <a:gd name="connsiteY63" fmla="*/ 452438 h 952103"/>
                <a:gd name="connsiteX64" fmla="*/ 1027936 w 1238676"/>
                <a:gd name="connsiteY64" fmla="*/ 471488 h 952103"/>
                <a:gd name="connsiteX65" fmla="*/ 1025554 w 1238676"/>
                <a:gd name="connsiteY65" fmla="*/ 485776 h 952103"/>
                <a:gd name="connsiteX66" fmla="*/ 1018411 w 1238676"/>
                <a:gd name="connsiteY66" fmla="*/ 490538 h 952103"/>
                <a:gd name="connsiteX67" fmla="*/ 999361 w 1238676"/>
                <a:gd name="connsiteY67" fmla="*/ 495301 h 952103"/>
                <a:gd name="connsiteX68" fmla="*/ 977929 w 1238676"/>
                <a:gd name="connsiteY68" fmla="*/ 502444 h 952103"/>
                <a:gd name="connsiteX69" fmla="*/ 970786 w 1238676"/>
                <a:gd name="connsiteY69" fmla="*/ 504826 h 952103"/>
                <a:gd name="connsiteX70" fmla="*/ 951736 w 1238676"/>
                <a:gd name="connsiteY70" fmla="*/ 507207 h 952103"/>
                <a:gd name="connsiteX71" fmla="*/ 927923 w 1238676"/>
                <a:gd name="connsiteY71" fmla="*/ 509588 h 952103"/>
                <a:gd name="connsiteX72" fmla="*/ 899348 w 1238676"/>
                <a:gd name="connsiteY72" fmla="*/ 514351 h 952103"/>
                <a:gd name="connsiteX73" fmla="*/ 882679 w 1238676"/>
                <a:gd name="connsiteY73" fmla="*/ 516732 h 952103"/>
                <a:gd name="connsiteX74" fmla="*/ 870773 w 1238676"/>
                <a:gd name="connsiteY74" fmla="*/ 519113 h 952103"/>
                <a:gd name="connsiteX75" fmla="*/ 856486 w 1238676"/>
                <a:gd name="connsiteY75" fmla="*/ 521494 h 952103"/>
                <a:gd name="connsiteX76" fmla="*/ 844579 w 1238676"/>
                <a:gd name="connsiteY76" fmla="*/ 523876 h 952103"/>
                <a:gd name="connsiteX77" fmla="*/ 837436 w 1238676"/>
                <a:gd name="connsiteY77" fmla="*/ 526257 h 952103"/>
                <a:gd name="connsiteX78" fmla="*/ 820767 w 1238676"/>
                <a:gd name="connsiteY78" fmla="*/ 528638 h 952103"/>
                <a:gd name="connsiteX79" fmla="*/ 811242 w 1238676"/>
                <a:gd name="connsiteY79" fmla="*/ 531019 h 952103"/>
                <a:gd name="connsiteX80" fmla="*/ 794573 w 1238676"/>
                <a:gd name="connsiteY80" fmla="*/ 533401 h 952103"/>
                <a:gd name="connsiteX81" fmla="*/ 780286 w 1238676"/>
                <a:gd name="connsiteY81" fmla="*/ 535782 h 952103"/>
                <a:gd name="connsiteX82" fmla="*/ 732661 w 1238676"/>
                <a:gd name="connsiteY82" fmla="*/ 538163 h 952103"/>
                <a:gd name="connsiteX83" fmla="*/ 720754 w 1238676"/>
                <a:gd name="connsiteY83" fmla="*/ 540544 h 952103"/>
                <a:gd name="connsiteX84" fmla="*/ 587403 w 1238676"/>
                <a:gd name="connsiteY84" fmla="*/ 576263 h 952103"/>
                <a:gd name="connsiteX85" fmla="*/ 670748 w 1238676"/>
                <a:gd name="connsiteY85" fmla="*/ 545307 h 952103"/>
                <a:gd name="connsiteX86" fmla="*/ 270698 w 1238676"/>
                <a:gd name="connsiteY86" fmla="*/ 628651 h 952103"/>
                <a:gd name="connsiteX87" fmla="*/ 606454 w 1238676"/>
                <a:gd name="connsiteY87" fmla="*/ 552451 h 952103"/>
                <a:gd name="connsiteX88" fmla="*/ 596929 w 1238676"/>
                <a:gd name="connsiteY88" fmla="*/ 554832 h 952103"/>
                <a:gd name="connsiteX89" fmla="*/ 589786 w 1238676"/>
                <a:gd name="connsiteY89" fmla="*/ 557213 h 952103"/>
                <a:gd name="connsiteX90" fmla="*/ 568354 w 1238676"/>
                <a:gd name="connsiteY90" fmla="*/ 559594 h 952103"/>
                <a:gd name="connsiteX91" fmla="*/ 551686 w 1238676"/>
                <a:gd name="connsiteY91" fmla="*/ 564357 h 952103"/>
                <a:gd name="connsiteX92" fmla="*/ 542161 w 1238676"/>
                <a:gd name="connsiteY92" fmla="*/ 566738 h 952103"/>
                <a:gd name="connsiteX93" fmla="*/ 530254 w 1238676"/>
                <a:gd name="connsiteY93" fmla="*/ 571501 h 952103"/>
                <a:gd name="connsiteX94" fmla="*/ 504061 w 1238676"/>
                <a:gd name="connsiteY94" fmla="*/ 573882 h 952103"/>
                <a:gd name="connsiteX95" fmla="*/ 489773 w 1238676"/>
                <a:gd name="connsiteY95" fmla="*/ 576263 h 952103"/>
                <a:gd name="connsiteX96" fmla="*/ 482629 w 1238676"/>
                <a:gd name="connsiteY96" fmla="*/ 578644 h 952103"/>
                <a:gd name="connsiteX97" fmla="*/ 444529 w 1238676"/>
                <a:gd name="connsiteY97" fmla="*/ 583407 h 952103"/>
                <a:gd name="connsiteX98" fmla="*/ 432623 w 1238676"/>
                <a:gd name="connsiteY98" fmla="*/ 585788 h 952103"/>
                <a:gd name="connsiteX99" fmla="*/ 411192 w 1238676"/>
                <a:gd name="connsiteY99" fmla="*/ 590551 h 952103"/>
                <a:gd name="connsiteX100" fmla="*/ 394523 w 1238676"/>
                <a:gd name="connsiteY100" fmla="*/ 592932 h 952103"/>
                <a:gd name="connsiteX101" fmla="*/ 377854 w 1238676"/>
                <a:gd name="connsiteY101" fmla="*/ 597694 h 952103"/>
                <a:gd name="connsiteX102" fmla="*/ 361186 w 1238676"/>
                <a:gd name="connsiteY102" fmla="*/ 602457 h 952103"/>
                <a:gd name="connsiteX103" fmla="*/ 349279 w 1238676"/>
                <a:gd name="connsiteY103" fmla="*/ 604838 h 952103"/>
                <a:gd name="connsiteX104" fmla="*/ 342136 w 1238676"/>
                <a:gd name="connsiteY104" fmla="*/ 607219 h 952103"/>
                <a:gd name="connsiteX105" fmla="*/ 315942 w 1238676"/>
                <a:gd name="connsiteY105" fmla="*/ 609601 h 952103"/>
                <a:gd name="connsiteX106" fmla="*/ 299273 w 1238676"/>
                <a:gd name="connsiteY106" fmla="*/ 614363 h 952103"/>
                <a:gd name="connsiteX107" fmla="*/ 280223 w 1238676"/>
                <a:gd name="connsiteY107" fmla="*/ 609601 h 952103"/>
                <a:gd name="connsiteX108" fmla="*/ 275461 w 1238676"/>
                <a:gd name="connsiteY108" fmla="*/ 602457 h 952103"/>
                <a:gd name="connsiteX109" fmla="*/ 273079 w 1238676"/>
                <a:gd name="connsiteY109" fmla="*/ 595313 h 952103"/>
                <a:gd name="connsiteX110" fmla="*/ 87342 w 1238676"/>
                <a:gd name="connsiteY110" fmla="*/ 95250 h 952103"/>
                <a:gd name="connsiteX111" fmla="*/ 265936 w 1238676"/>
                <a:gd name="connsiteY111" fmla="*/ 576263 h 952103"/>
                <a:gd name="connsiteX112" fmla="*/ 256411 w 1238676"/>
                <a:gd name="connsiteY112" fmla="*/ 561976 h 952103"/>
                <a:gd name="connsiteX113" fmla="*/ 251648 w 1238676"/>
                <a:gd name="connsiteY113" fmla="*/ 552451 h 952103"/>
                <a:gd name="connsiteX114" fmla="*/ 246886 w 1238676"/>
                <a:gd name="connsiteY114" fmla="*/ 538163 h 952103"/>
                <a:gd name="connsiteX115" fmla="*/ 239742 w 1238676"/>
                <a:gd name="connsiteY115" fmla="*/ 521494 h 952103"/>
                <a:gd name="connsiteX116" fmla="*/ 234979 w 1238676"/>
                <a:gd name="connsiteY116" fmla="*/ 502444 h 952103"/>
                <a:gd name="connsiteX117" fmla="*/ 232598 w 1238676"/>
                <a:gd name="connsiteY117" fmla="*/ 485776 h 952103"/>
                <a:gd name="connsiteX118" fmla="*/ 227836 w 1238676"/>
                <a:gd name="connsiteY118" fmla="*/ 473869 h 952103"/>
                <a:gd name="connsiteX119" fmla="*/ 220692 w 1238676"/>
                <a:gd name="connsiteY119" fmla="*/ 459582 h 952103"/>
                <a:gd name="connsiteX120" fmla="*/ 218311 w 1238676"/>
                <a:gd name="connsiteY120" fmla="*/ 447676 h 952103"/>
                <a:gd name="connsiteX121" fmla="*/ 220692 w 1238676"/>
                <a:gd name="connsiteY121" fmla="*/ 440532 h 952103"/>
                <a:gd name="connsiteX122" fmla="*/ 213548 w 1238676"/>
                <a:gd name="connsiteY122" fmla="*/ 426244 h 952103"/>
                <a:gd name="connsiteX123" fmla="*/ 211167 w 1238676"/>
                <a:gd name="connsiteY123" fmla="*/ 419101 h 952103"/>
                <a:gd name="connsiteX124" fmla="*/ 206404 w 1238676"/>
                <a:gd name="connsiteY124" fmla="*/ 411957 h 952103"/>
                <a:gd name="connsiteX125" fmla="*/ 265936 w 1238676"/>
                <a:gd name="connsiteY125" fmla="*/ 616744 h 952103"/>
                <a:gd name="connsiteX126" fmla="*/ 199261 w 1238676"/>
                <a:gd name="connsiteY126" fmla="*/ 390526 h 952103"/>
                <a:gd name="connsiteX127" fmla="*/ 196879 w 1238676"/>
                <a:gd name="connsiteY127" fmla="*/ 369094 h 952103"/>
                <a:gd name="connsiteX128" fmla="*/ 194498 w 1238676"/>
                <a:gd name="connsiteY128" fmla="*/ 369094 h 952103"/>
                <a:gd name="connsiteX129" fmla="*/ 192117 w 1238676"/>
                <a:gd name="connsiteY129" fmla="*/ 359569 h 952103"/>
                <a:gd name="connsiteX130" fmla="*/ 189736 w 1238676"/>
                <a:gd name="connsiteY130" fmla="*/ 345282 h 952103"/>
                <a:gd name="connsiteX131" fmla="*/ 184973 w 1238676"/>
                <a:gd name="connsiteY131" fmla="*/ 330994 h 952103"/>
                <a:gd name="connsiteX132" fmla="*/ 182592 w 1238676"/>
                <a:gd name="connsiteY132" fmla="*/ 323851 h 952103"/>
                <a:gd name="connsiteX133" fmla="*/ 173067 w 1238676"/>
                <a:gd name="connsiteY133" fmla="*/ 307182 h 952103"/>
                <a:gd name="connsiteX134" fmla="*/ 163542 w 1238676"/>
                <a:gd name="connsiteY134" fmla="*/ 285751 h 952103"/>
                <a:gd name="connsiteX135" fmla="*/ 158779 w 1238676"/>
                <a:gd name="connsiteY135" fmla="*/ 266701 h 952103"/>
                <a:gd name="connsiteX136" fmla="*/ 154017 w 1238676"/>
                <a:gd name="connsiteY136" fmla="*/ 259557 h 952103"/>
                <a:gd name="connsiteX137" fmla="*/ 149254 w 1238676"/>
                <a:gd name="connsiteY137" fmla="*/ 245269 h 952103"/>
                <a:gd name="connsiteX138" fmla="*/ 144492 w 1238676"/>
                <a:gd name="connsiteY138" fmla="*/ 230982 h 952103"/>
                <a:gd name="connsiteX139" fmla="*/ 139729 w 1238676"/>
                <a:gd name="connsiteY139" fmla="*/ 211932 h 952103"/>
                <a:gd name="connsiteX140" fmla="*/ 134967 w 1238676"/>
                <a:gd name="connsiteY140" fmla="*/ 197644 h 952103"/>
                <a:gd name="connsiteX141" fmla="*/ 127823 w 1238676"/>
                <a:gd name="connsiteY141" fmla="*/ 169069 h 952103"/>
                <a:gd name="connsiteX142" fmla="*/ 125442 w 1238676"/>
                <a:gd name="connsiteY142" fmla="*/ 195263 h 952103"/>
                <a:gd name="connsiteX143" fmla="*/ 120679 w 1238676"/>
                <a:gd name="connsiteY143" fmla="*/ 152401 h 952103"/>
                <a:gd name="connsiteX144" fmla="*/ 115917 w 1238676"/>
                <a:gd name="connsiteY144" fmla="*/ 138113 h 952103"/>
                <a:gd name="connsiteX145" fmla="*/ 113536 w 1238676"/>
                <a:gd name="connsiteY145" fmla="*/ 130969 h 952103"/>
                <a:gd name="connsiteX146" fmla="*/ 108773 w 1238676"/>
                <a:gd name="connsiteY146" fmla="*/ 123826 h 952103"/>
                <a:gd name="connsiteX147" fmla="*/ 101629 w 1238676"/>
                <a:gd name="connsiteY147" fmla="*/ 100013 h 952103"/>
                <a:gd name="connsiteX148" fmla="*/ 92104 w 1238676"/>
                <a:gd name="connsiteY148" fmla="*/ 90488 h 952103"/>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818386 w 1238676"/>
                <a:gd name="connsiteY29" fmla="*/ 71835 h 1012031"/>
                <a:gd name="connsiteX30" fmla="*/ 823148 w 1238676"/>
                <a:gd name="connsiteY30" fmla="*/ 78979 h 1012031"/>
                <a:gd name="connsiteX31" fmla="*/ 830292 w 1238676"/>
                <a:gd name="connsiteY31" fmla="*/ 83741 h 1012031"/>
                <a:gd name="connsiteX32" fmla="*/ 835054 w 1238676"/>
                <a:gd name="connsiteY32" fmla="*/ 90885 h 1012031"/>
                <a:gd name="connsiteX33" fmla="*/ 837436 w 1238676"/>
                <a:gd name="connsiteY33" fmla="*/ 100410 h 1012031"/>
                <a:gd name="connsiteX34" fmla="*/ 842198 w 1238676"/>
                <a:gd name="connsiteY34" fmla="*/ 124222 h 1012031"/>
                <a:gd name="connsiteX35" fmla="*/ 844579 w 1238676"/>
                <a:gd name="connsiteY35" fmla="*/ 133747 h 1012031"/>
                <a:gd name="connsiteX36" fmla="*/ 854104 w 1238676"/>
                <a:gd name="connsiteY36" fmla="*/ 148035 h 1012031"/>
                <a:gd name="connsiteX37" fmla="*/ 861248 w 1238676"/>
                <a:gd name="connsiteY37" fmla="*/ 162322 h 1012031"/>
                <a:gd name="connsiteX38" fmla="*/ 863629 w 1238676"/>
                <a:gd name="connsiteY38" fmla="*/ 171847 h 1012031"/>
                <a:gd name="connsiteX39" fmla="*/ 873154 w 1238676"/>
                <a:gd name="connsiteY39" fmla="*/ 193279 h 1012031"/>
                <a:gd name="connsiteX40" fmla="*/ 875536 w 1238676"/>
                <a:gd name="connsiteY40" fmla="*/ 205185 h 1012031"/>
                <a:gd name="connsiteX41" fmla="*/ 880298 w 1238676"/>
                <a:gd name="connsiteY41" fmla="*/ 226616 h 1012031"/>
                <a:gd name="connsiteX42" fmla="*/ 918398 w 1238676"/>
                <a:gd name="connsiteY42" fmla="*/ 255191 h 1012031"/>
                <a:gd name="connsiteX43" fmla="*/ 827911 w 1238676"/>
                <a:gd name="connsiteY43" fmla="*/ 78978 h 1012031"/>
                <a:gd name="connsiteX44" fmla="*/ 1025554 w 1238676"/>
                <a:gd name="connsiteY44" fmla="*/ 526653 h 1012031"/>
                <a:gd name="connsiteX45" fmla="*/ 896967 w 1238676"/>
                <a:gd name="connsiteY45" fmla="*/ 271860 h 1012031"/>
                <a:gd name="connsiteX46" fmla="*/ 904111 w 1238676"/>
                <a:gd name="connsiteY46" fmla="*/ 279004 h 1012031"/>
                <a:gd name="connsiteX47" fmla="*/ 913636 w 1238676"/>
                <a:gd name="connsiteY47" fmla="*/ 293291 h 1012031"/>
                <a:gd name="connsiteX48" fmla="*/ 920779 w 1238676"/>
                <a:gd name="connsiteY48" fmla="*/ 314722 h 1012031"/>
                <a:gd name="connsiteX49" fmla="*/ 923161 w 1238676"/>
                <a:gd name="connsiteY49" fmla="*/ 321866 h 1012031"/>
                <a:gd name="connsiteX50" fmla="*/ 925542 w 1238676"/>
                <a:gd name="connsiteY50" fmla="*/ 331391 h 1012031"/>
                <a:gd name="connsiteX51" fmla="*/ 927923 w 1238676"/>
                <a:gd name="connsiteY51" fmla="*/ 345679 h 1012031"/>
                <a:gd name="connsiteX52" fmla="*/ 932686 w 1238676"/>
                <a:gd name="connsiteY52" fmla="*/ 352822 h 1012031"/>
                <a:gd name="connsiteX53" fmla="*/ 942211 w 1238676"/>
                <a:gd name="connsiteY53" fmla="*/ 374254 h 1012031"/>
                <a:gd name="connsiteX54" fmla="*/ 949354 w 1238676"/>
                <a:gd name="connsiteY54" fmla="*/ 388541 h 1012031"/>
                <a:gd name="connsiteX55" fmla="*/ 956498 w 1238676"/>
                <a:gd name="connsiteY55" fmla="*/ 405210 h 1012031"/>
                <a:gd name="connsiteX56" fmla="*/ 968404 w 1238676"/>
                <a:gd name="connsiteY56" fmla="*/ 419497 h 1012031"/>
                <a:gd name="connsiteX57" fmla="*/ 977929 w 1238676"/>
                <a:gd name="connsiteY57" fmla="*/ 440929 h 1012031"/>
                <a:gd name="connsiteX58" fmla="*/ 985073 w 1238676"/>
                <a:gd name="connsiteY58" fmla="*/ 445691 h 1012031"/>
                <a:gd name="connsiteX59" fmla="*/ 987454 w 1238676"/>
                <a:gd name="connsiteY59" fmla="*/ 452835 h 1012031"/>
                <a:gd name="connsiteX60" fmla="*/ 1001742 w 1238676"/>
                <a:gd name="connsiteY60" fmla="*/ 474266 h 1012031"/>
                <a:gd name="connsiteX61" fmla="*/ 1006504 w 1238676"/>
                <a:gd name="connsiteY61" fmla="*/ 481410 h 1012031"/>
                <a:gd name="connsiteX62" fmla="*/ 1011267 w 1238676"/>
                <a:gd name="connsiteY62" fmla="*/ 488554 h 1012031"/>
                <a:gd name="connsiteX63" fmla="*/ 1018411 w 1238676"/>
                <a:gd name="connsiteY63" fmla="*/ 512366 h 1012031"/>
                <a:gd name="connsiteX64" fmla="*/ 1027936 w 1238676"/>
                <a:gd name="connsiteY64" fmla="*/ 531416 h 1012031"/>
                <a:gd name="connsiteX65" fmla="*/ 1025554 w 1238676"/>
                <a:gd name="connsiteY65" fmla="*/ 545704 h 1012031"/>
                <a:gd name="connsiteX66" fmla="*/ 1018411 w 1238676"/>
                <a:gd name="connsiteY66" fmla="*/ 550466 h 1012031"/>
                <a:gd name="connsiteX67" fmla="*/ 999361 w 1238676"/>
                <a:gd name="connsiteY67" fmla="*/ 555229 h 1012031"/>
                <a:gd name="connsiteX68" fmla="*/ 977929 w 1238676"/>
                <a:gd name="connsiteY68" fmla="*/ 562372 h 1012031"/>
                <a:gd name="connsiteX69" fmla="*/ 970786 w 1238676"/>
                <a:gd name="connsiteY69" fmla="*/ 564754 h 1012031"/>
                <a:gd name="connsiteX70" fmla="*/ 951736 w 1238676"/>
                <a:gd name="connsiteY70" fmla="*/ 567135 h 1012031"/>
                <a:gd name="connsiteX71" fmla="*/ 927923 w 1238676"/>
                <a:gd name="connsiteY71" fmla="*/ 569516 h 1012031"/>
                <a:gd name="connsiteX72" fmla="*/ 899348 w 1238676"/>
                <a:gd name="connsiteY72" fmla="*/ 574279 h 1012031"/>
                <a:gd name="connsiteX73" fmla="*/ 882679 w 1238676"/>
                <a:gd name="connsiteY73" fmla="*/ 576660 h 1012031"/>
                <a:gd name="connsiteX74" fmla="*/ 870773 w 1238676"/>
                <a:gd name="connsiteY74" fmla="*/ 579041 h 1012031"/>
                <a:gd name="connsiteX75" fmla="*/ 856486 w 1238676"/>
                <a:gd name="connsiteY75" fmla="*/ 581422 h 1012031"/>
                <a:gd name="connsiteX76" fmla="*/ 844579 w 1238676"/>
                <a:gd name="connsiteY76" fmla="*/ 583804 h 1012031"/>
                <a:gd name="connsiteX77" fmla="*/ 837436 w 1238676"/>
                <a:gd name="connsiteY77" fmla="*/ 586185 h 1012031"/>
                <a:gd name="connsiteX78" fmla="*/ 820767 w 1238676"/>
                <a:gd name="connsiteY78" fmla="*/ 588566 h 1012031"/>
                <a:gd name="connsiteX79" fmla="*/ 811242 w 1238676"/>
                <a:gd name="connsiteY79" fmla="*/ 590947 h 1012031"/>
                <a:gd name="connsiteX80" fmla="*/ 794573 w 1238676"/>
                <a:gd name="connsiteY80" fmla="*/ 593329 h 1012031"/>
                <a:gd name="connsiteX81" fmla="*/ 780286 w 1238676"/>
                <a:gd name="connsiteY81" fmla="*/ 595710 h 1012031"/>
                <a:gd name="connsiteX82" fmla="*/ 732661 w 1238676"/>
                <a:gd name="connsiteY82" fmla="*/ 598091 h 1012031"/>
                <a:gd name="connsiteX83" fmla="*/ 720754 w 1238676"/>
                <a:gd name="connsiteY83" fmla="*/ 600472 h 1012031"/>
                <a:gd name="connsiteX84" fmla="*/ 587403 w 1238676"/>
                <a:gd name="connsiteY84" fmla="*/ 636191 h 1012031"/>
                <a:gd name="connsiteX85" fmla="*/ 670748 w 1238676"/>
                <a:gd name="connsiteY85" fmla="*/ 605235 h 1012031"/>
                <a:gd name="connsiteX86" fmla="*/ 270698 w 1238676"/>
                <a:gd name="connsiteY86" fmla="*/ 688579 h 1012031"/>
                <a:gd name="connsiteX87" fmla="*/ 606454 w 1238676"/>
                <a:gd name="connsiteY87" fmla="*/ 612379 h 1012031"/>
                <a:gd name="connsiteX88" fmla="*/ 596929 w 1238676"/>
                <a:gd name="connsiteY88" fmla="*/ 614760 h 1012031"/>
                <a:gd name="connsiteX89" fmla="*/ 589786 w 1238676"/>
                <a:gd name="connsiteY89" fmla="*/ 617141 h 1012031"/>
                <a:gd name="connsiteX90" fmla="*/ 568354 w 1238676"/>
                <a:gd name="connsiteY90" fmla="*/ 619522 h 1012031"/>
                <a:gd name="connsiteX91" fmla="*/ 551686 w 1238676"/>
                <a:gd name="connsiteY91" fmla="*/ 624285 h 1012031"/>
                <a:gd name="connsiteX92" fmla="*/ 542161 w 1238676"/>
                <a:gd name="connsiteY92" fmla="*/ 626666 h 1012031"/>
                <a:gd name="connsiteX93" fmla="*/ 530254 w 1238676"/>
                <a:gd name="connsiteY93" fmla="*/ 631429 h 1012031"/>
                <a:gd name="connsiteX94" fmla="*/ 504061 w 1238676"/>
                <a:gd name="connsiteY94" fmla="*/ 633810 h 1012031"/>
                <a:gd name="connsiteX95" fmla="*/ 489773 w 1238676"/>
                <a:gd name="connsiteY95" fmla="*/ 636191 h 1012031"/>
                <a:gd name="connsiteX96" fmla="*/ 482629 w 1238676"/>
                <a:gd name="connsiteY96" fmla="*/ 638572 h 1012031"/>
                <a:gd name="connsiteX97" fmla="*/ 444529 w 1238676"/>
                <a:gd name="connsiteY97" fmla="*/ 643335 h 1012031"/>
                <a:gd name="connsiteX98" fmla="*/ 432623 w 1238676"/>
                <a:gd name="connsiteY98" fmla="*/ 645716 h 1012031"/>
                <a:gd name="connsiteX99" fmla="*/ 411192 w 1238676"/>
                <a:gd name="connsiteY99" fmla="*/ 650479 h 1012031"/>
                <a:gd name="connsiteX100" fmla="*/ 394523 w 1238676"/>
                <a:gd name="connsiteY100" fmla="*/ 652860 h 1012031"/>
                <a:gd name="connsiteX101" fmla="*/ 377854 w 1238676"/>
                <a:gd name="connsiteY101" fmla="*/ 657622 h 1012031"/>
                <a:gd name="connsiteX102" fmla="*/ 361186 w 1238676"/>
                <a:gd name="connsiteY102" fmla="*/ 662385 h 1012031"/>
                <a:gd name="connsiteX103" fmla="*/ 349279 w 1238676"/>
                <a:gd name="connsiteY103" fmla="*/ 664766 h 1012031"/>
                <a:gd name="connsiteX104" fmla="*/ 342136 w 1238676"/>
                <a:gd name="connsiteY104" fmla="*/ 667147 h 1012031"/>
                <a:gd name="connsiteX105" fmla="*/ 315942 w 1238676"/>
                <a:gd name="connsiteY105" fmla="*/ 669529 h 1012031"/>
                <a:gd name="connsiteX106" fmla="*/ 299273 w 1238676"/>
                <a:gd name="connsiteY106" fmla="*/ 674291 h 1012031"/>
                <a:gd name="connsiteX107" fmla="*/ 280223 w 1238676"/>
                <a:gd name="connsiteY107" fmla="*/ 669529 h 1012031"/>
                <a:gd name="connsiteX108" fmla="*/ 275461 w 1238676"/>
                <a:gd name="connsiteY108" fmla="*/ 662385 h 1012031"/>
                <a:gd name="connsiteX109" fmla="*/ 273079 w 1238676"/>
                <a:gd name="connsiteY109" fmla="*/ 655241 h 1012031"/>
                <a:gd name="connsiteX110" fmla="*/ 87342 w 1238676"/>
                <a:gd name="connsiteY110" fmla="*/ 155178 h 1012031"/>
                <a:gd name="connsiteX111" fmla="*/ 265936 w 1238676"/>
                <a:gd name="connsiteY111" fmla="*/ 636191 h 1012031"/>
                <a:gd name="connsiteX112" fmla="*/ 256411 w 1238676"/>
                <a:gd name="connsiteY112" fmla="*/ 621904 h 1012031"/>
                <a:gd name="connsiteX113" fmla="*/ 251648 w 1238676"/>
                <a:gd name="connsiteY113" fmla="*/ 612379 h 1012031"/>
                <a:gd name="connsiteX114" fmla="*/ 246886 w 1238676"/>
                <a:gd name="connsiteY114" fmla="*/ 598091 h 1012031"/>
                <a:gd name="connsiteX115" fmla="*/ 239742 w 1238676"/>
                <a:gd name="connsiteY115" fmla="*/ 581422 h 1012031"/>
                <a:gd name="connsiteX116" fmla="*/ 234979 w 1238676"/>
                <a:gd name="connsiteY116" fmla="*/ 562372 h 1012031"/>
                <a:gd name="connsiteX117" fmla="*/ 232598 w 1238676"/>
                <a:gd name="connsiteY117" fmla="*/ 545704 h 1012031"/>
                <a:gd name="connsiteX118" fmla="*/ 227836 w 1238676"/>
                <a:gd name="connsiteY118" fmla="*/ 533797 h 1012031"/>
                <a:gd name="connsiteX119" fmla="*/ 220692 w 1238676"/>
                <a:gd name="connsiteY119" fmla="*/ 519510 h 1012031"/>
                <a:gd name="connsiteX120" fmla="*/ 218311 w 1238676"/>
                <a:gd name="connsiteY120" fmla="*/ 507604 h 1012031"/>
                <a:gd name="connsiteX121" fmla="*/ 220692 w 1238676"/>
                <a:gd name="connsiteY121" fmla="*/ 500460 h 1012031"/>
                <a:gd name="connsiteX122" fmla="*/ 213548 w 1238676"/>
                <a:gd name="connsiteY122" fmla="*/ 486172 h 1012031"/>
                <a:gd name="connsiteX123" fmla="*/ 211167 w 1238676"/>
                <a:gd name="connsiteY123" fmla="*/ 479029 h 1012031"/>
                <a:gd name="connsiteX124" fmla="*/ 206404 w 1238676"/>
                <a:gd name="connsiteY124" fmla="*/ 471885 h 1012031"/>
                <a:gd name="connsiteX125" fmla="*/ 265936 w 1238676"/>
                <a:gd name="connsiteY125" fmla="*/ 676672 h 1012031"/>
                <a:gd name="connsiteX126" fmla="*/ 199261 w 1238676"/>
                <a:gd name="connsiteY126" fmla="*/ 450454 h 1012031"/>
                <a:gd name="connsiteX127" fmla="*/ 196879 w 1238676"/>
                <a:gd name="connsiteY127" fmla="*/ 429022 h 1012031"/>
                <a:gd name="connsiteX128" fmla="*/ 194498 w 1238676"/>
                <a:gd name="connsiteY128" fmla="*/ 429022 h 1012031"/>
                <a:gd name="connsiteX129" fmla="*/ 192117 w 1238676"/>
                <a:gd name="connsiteY129" fmla="*/ 419497 h 1012031"/>
                <a:gd name="connsiteX130" fmla="*/ 189736 w 1238676"/>
                <a:gd name="connsiteY130" fmla="*/ 405210 h 1012031"/>
                <a:gd name="connsiteX131" fmla="*/ 184973 w 1238676"/>
                <a:gd name="connsiteY131" fmla="*/ 390922 h 1012031"/>
                <a:gd name="connsiteX132" fmla="*/ 182592 w 1238676"/>
                <a:gd name="connsiteY132" fmla="*/ 383779 h 1012031"/>
                <a:gd name="connsiteX133" fmla="*/ 173067 w 1238676"/>
                <a:gd name="connsiteY133" fmla="*/ 367110 h 1012031"/>
                <a:gd name="connsiteX134" fmla="*/ 163542 w 1238676"/>
                <a:gd name="connsiteY134" fmla="*/ 345679 h 1012031"/>
                <a:gd name="connsiteX135" fmla="*/ 158779 w 1238676"/>
                <a:gd name="connsiteY135" fmla="*/ 326629 h 1012031"/>
                <a:gd name="connsiteX136" fmla="*/ 154017 w 1238676"/>
                <a:gd name="connsiteY136" fmla="*/ 319485 h 1012031"/>
                <a:gd name="connsiteX137" fmla="*/ 149254 w 1238676"/>
                <a:gd name="connsiteY137" fmla="*/ 305197 h 1012031"/>
                <a:gd name="connsiteX138" fmla="*/ 144492 w 1238676"/>
                <a:gd name="connsiteY138" fmla="*/ 290910 h 1012031"/>
                <a:gd name="connsiteX139" fmla="*/ 139729 w 1238676"/>
                <a:gd name="connsiteY139" fmla="*/ 271860 h 1012031"/>
                <a:gd name="connsiteX140" fmla="*/ 134967 w 1238676"/>
                <a:gd name="connsiteY140" fmla="*/ 257572 h 1012031"/>
                <a:gd name="connsiteX141" fmla="*/ 127823 w 1238676"/>
                <a:gd name="connsiteY141" fmla="*/ 228997 h 1012031"/>
                <a:gd name="connsiteX142" fmla="*/ 125442 w 1238676"/>
                <a:gd name="connsiteY142" fmla="*/ 255191 h 1012031"/>
                <a:gd name="connsiteX143" fmla="*/ 120679 w 1238676"/>
                <a:gd name="connsiteY143" fmla="*/ 212329 h 1012031"/>
                <a:gd name="connsiteX144" fmla="*/ 115917 w 1238676"/>
                <a:gd name="connsiteY144" fmla="*/ 198041 h 1012031"/>
                <a:gd name="connsiteX145" fmla="*/ 113536 w 1238676"/>
                <a:gd name="connsiteY145" fmla="*/ 190897 h 1012031"/>
                <a:gd name="connsiteX146" fmla="*/ 108773 w 1238676"/>
                <a:gd name="connsiteY146" fmla="*/ 183754 h 1012031"/>
                <a:gd name="connsiteX147" fmla="*/ 101629 w 1238676"/>
                <a:gd name="connsiteY147" fmla="*/ 159941 h 1012031"/>
                <a:gd name="connsiteX148" fmla="*/ 92104 w 1238676"/>
                <a:gd name="connsiteY148" fmla="*/ 150416 h 1012031"/>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487392 w 1238676"/>
                <a:gd name="connsiteY29" fmla="*/ 100410 h 1012031"/>
                <a:gd name="connsiteX30" fmla="*/ 823148 w 1238676"/>
                <a:gd name="connsiteY30" fmla="*/ 78979 h 1012031"/>
                <a:gd name="connsiteX31" fmla="*/ 830292 w 1238676"/>
                <a:gd name="connsiteY31" fmla="*/ 83741 h 1012031"/>
                <a:gd name="connsiteX32" fmla="*/ 835054 w 1238676"/>
                <a:gd name="connsiteY32" fmla="*/ 90885 h 1012031"/>
                <a:gd name="connsiteX33" fmla="*/ 837436 w 1238676"/>
                <a:gd name="connsiteY33" fmla="*/ 100410 h 1012031"/>
                <a:gd name="connsiteX34" fmla="*/ 842198 w 1238676"/>
                <a:gd name="connsiteY34" fmla="*/ 124222 h 1012031"/>
                <a:gd name="connsiteX35" fmla="*/ 844579 w 1238676"/>
                <a:gd name="connsiteY35" fmla="*/ 133747 h 1012031"/>
                <a:gd name="connsiteX36" fmla="*/ 854104 w 1238676"/>
                <a:gd name="connsiteY36" fmla="*/ 148035 h 1012031"/>
                <a:gd name="connsiteX37" fmla="*/ 861248 w 1238676"/>
                <a:gd name="connsiteY37" fmla="*/ 162322 h 1012031"/>
                <a:gd name="connsiteX38" fmla="*/ 863629 w 1238676"/>
                <a:gd name="connsiteY38" fmla="*/ 171847 h 1012031"/>
                <a:gd name="connsiteX39" fmla="*/ 873154 w 1238676"/>
                <a:gd name="connsiteY39" fmla="*/ 193279 h 1012031"/>
                <a:gd name="connsiteX40" fmla="*/ 875536 w 1238676"/>
                <a:gd name="connsiteY40" fmla="*/ 205185 h 1012031"/>
                <a:gd name="connsiteX41" fmla="*/ 880298 w 1238676"/>
                <a:gd name="connsiteY41" fmla="*/ 226616 h 1012031"/>
                <a:gd name="connsiteX42" fmla="*/ 918398 w 1238676"/>
                <a:gd name="connsiteY42" fmla="*/ 255191 h 1012031"/>
                <a:gd name="connsiteX43" fmla="*/ 827911 w 1238676"/>
                <a:gd name="connsiteY43" fmla="*/ 78978 h 1012031"/>
                <a:gd name="connsiteX44" fmla="*/ 1025554 w 1238676"/>
                <a:gd name="connsiteY44" fmla="*/ 526653 h 1012031"/>
                <a:gd name="connsiteX45" fmla="*/ 896967 w 1238676"/>
                <a:gd name="connsiteY45" fmla="*/ 271860 h 1012031"/>
                <a:gd name="connsiteX46" fmla="*/ 904111 w 1238676"/>
                <a:gd name="connsiteY46" fmla="*/ 279004 h 1012031"/>
                <a:gd name="connsiteX47" fmla="*/ 913636 w 1238676"/>
                <a:gd name="connsiteY47" fmla="*/ 293291 h 1012031"/>
                <a:gd name="connsiteX48" fmla="*/ 920779 w 1238676"/>
                <a:gd name="connsiteY48" fmla="*/ 314722 h 1012031"/>
                <a:gd name="connsiteX49" fmla="*/ 923161 w 1238676"/>
                <a:gd name="connsiteY49" fmla="*/ 321866 h 1012031"/>
                <a:gd name="connsiteX50" fmla="*/ 925542 w 1238676"/>
                <a:gd name="connsiteY50" fmla="*/ 331391 h 1012031"/>
                <a:gd name="connsiteX51" fmla="*/ 927923 w 1238676"/>
                <a:gd name="connsiteY51" fmla="*/ 345679 h 1012031"/>
                <a:gd name="connsiteX52" fmla="*/ 932686 w 1238676"/>
                <a:gd name="connsiteY52" fmla="*/ 352822 h 1012031"/>
                <a:gd name="connsiteX53" fmla="*/ 942211 w 1238676"/>
                <a:gd name="connsiteY53" fmla="*/ 374254 h 1012031"/>
                <a:gd name="connsiteX54" fmla="*/ 949354 w 1238676"/>
                <a:gd name="connsiteY54" fmla="*/ 388541 h 1012031"/>
                <a:gd name="connsiteX55" fmla="*/ 956498 w 1238676"/>
                <a:gd name="connsiteY55" fmla="*/ 405210 h 1012031"/>
                <a:gd name="connsiteX56" fmla="*/ 968404 w 1238676"/>
                <a:gd name="connsiteY56" fmla="*/ 419497 h 1012031"/>
                <a:gd name="connsiteX57" fmla="*/ 977929 w 1238676"/>
                <a:gd name="connsiteY57" fmla="*/ 440929 h 1012031"/>
                <a:gd name="connsiteX58" fmla="*/ 985073 w 1238676"/>
                <a:gd name="connsiteY58" fmla="*/ 445691 h 1012031"/>
                <a:gd name="connsiteX59" fmla="*/ 987454 w 1238676"/>
                <a:gd name="connsiteY59" fmla="*/ 452835 h 1012031"/>
                <a:gd name="connsiteX60" fmla="*/ 1001742 w 1238676"/>
                <a:gd name="connsiteY60" fmla="*/ 474266 h 1012031"/>
                <a:gd name="connsiteX61" fmla="*/ 1006504 w 1238676"/>
                <a:gd name="connsiteY61" fmla="*/ 481410 h 1012031"/>
                <a:gd name="connsiteX62" fmla="*/ 1011267 w 1238676"/>
                <a:gd name="connsiteY62" fmla="*/ 488554 h 1012031"/>
                <a:gd name="connsiteX63" fmla="*/ 1018411 w 1238676"/>
                <a:gd name="connsiteY63" fmla="*/ 512366 h 1012031"/>
                <a:gd name="connsiteX64" fmla="*/ 1027936 w 1238676"/>
                <a:gd name="connsiteY64" fmla="*/ 531416 h 1012031"/>
                <a:gd name="connsiteX65" fmla="*/ 1025554 w 1238676"/>
                <a:gd name="connsiteY65" fmla="*/ 545704 h 1012031"/>
                <a:gd name="connsiteX66" fmla="*/ 1018411 w 1238676"/>
                <a:gd name="connsiteY66" fmla="*/ 550466 h 1012031"/>
                <a:gd name="connsiteX67" fmla="*/ 999361 w 1238676"/>
                <a:gd name="connsiteY67" fmla="*/ 555229 h 1012031"/>
                <a:gd name="connsiteX68" fmla="*/ 977929 w 1238676"/>
                <a:gd name="connsiteY68" fmla="*/ 562372 h 1012031"/>
                <a:gd name="connsiteX69" fmla="*/ 970786 w 1238676"/>
                <a:gd name="connsiteY69" fmla="*/ 564754 h 1012031"/>
                <a:gd name="connsiteX70" fmla="*/ 951736 w 1238676"/>
                <a:gd name="connsiteY70" fmla="*/ 567135 h 1012031"/>
                <a:gd name="connsiteX71" fmla="*/ 927923 w 1238676"/>
                <a:gd name="connsiteY71" fmla="*/ 569516 h 1012031"/>
                <a:gd name="connsiteX72" fmla="*/ 899348 w 1238676"/>
                <a:gd name="connsiteY72" fmla="*/ 574279 h 1012031"/>
                <a:gd name="connsiteX73" fmla="*/ 882679 w 1238676"/>
                <a:gd name="connsiteY73" fmla="*/ 576660 h 1012031"/>
                <a:gd name="connsiteX74" fmla="*/ 870773 w 1238676"/>
                <a:gd name="connsiteY74" fmla="*/ 579041 h 1012031"/>
                <a:gd name="connsiteX75" fmla="*/ 856486 w 1238676"/>
                <a:gd name="connsiteY75" fmla="*/ 581422 h 1012031"/>
                <a:gd name="connsiteX76" fmla="*/ 844579 w 1238676"/>
                <a:gd name="connsiteY76" fmla="*/ 583804 h 1012031"/>
                <a:gd name="connsiteX77" fmla="*/ 837436 w 1238676"/>
                <a:gd name="connsiteY77" fmla="*/ 586185 h 1012031"/>
                <a:gd name="connsiteX78" fmla="*/ 820767 w 1238676"/>
                <a:gd name="connsiteY78" fmla="*/ 588566 h 1012031"/>
                <a:gd name="connsiteX79" fmla="*/ 811242 w 1238676"/>
                <a:gd name="connsiteY79" fmla="*/ 590947 h 1012031"/>
                <a:gd name="connsiteX80" fmla="*/ 794573 w 1238676"/>
                <a:gd name="connsiteY80" fmla="*/ 593329 h 1012031"/>
                <a:gd name="connsiteX81" fmla="*/ 780286 w 1238676"/>
                <a:gd name="connsiteY81" fmla="*/ 595710 h 1012031"/>
                <a:gd name="connsiteX82" fmla="*/ 732661 w 1238676"/>
                <a:gd name="connsiteY82" fmla="*/ 598091 h 1012031"/>
                <a:gd name="connsiteX83" fmla="*/ 720754 w 1238676"/>
                <a:gd name="connsiteY83" fmla="*/ 600472 h 1012031"/>
                <a:gd name="connsiteX84" fmla="*/ 587403 w 1238676"/>
                <a:gd name="connsiteY84" fmla="*/ 636191 h 1012031"/>
                <a:gd name="connsiteX85" fmla="*/ 670748 w 1238676"/>
                <a:gd name="connsiteY85" fmla="*/ 605235 h 1012031"/>
                <a:gd name="connsiteX86" fmla="*/ 270698 w 1238676"/>
                <a:gd name="connsiteY86" fmla="*/ 688579 h 1012031"/>
                <a:gd name="connsiteX87" fmla="*/ 606454 w 1238676"/>
                <a:gd name="connsiteY87" fmla="*/ 612379 h 1012031"/>
                <a:gd name="connsiteX88" fmla="*/ 596929 w 1238676"/>
                <a:gd name="connsiteY88" fmla="*/ 614760 h 1012031"/>
                <a:gd name="connsiteX89" fmla="*/ 589786 w 1238676"/>
                <a:gd name="connsiteY89" fmla="*/ 617141 h 1012031"/>
                <a:gd name="connsiteX90" fmla="*/ 568354 w 1238676"/>
                <a:gd name="connsiteY90" fmla="*/ 619522 h 1012031"/>
                <a:gd name="connsiteX91" fmla="*/ 551686 w 1238676"/>
                <a:gd name="connsiteY91" fmla="*/ 624285 h 1012031"/>
                <a:gd name="connsiteX92" fmla="*/ 542161 w 1238676"/>
                <a:gd name="connsiteY92" fmla="*/ 626666 h 1012031"/>
                <a:gd name="connsiteX93" fmla="*/ 530254 w 1238676"/>
                <a:gd name="connsiteY93" fmla="*/ 631429 h 1012031"/>
                <a:gd name="connsiteX94" fmla="*/ 504061 w 1238676"/>
                <a:gd name="connsiteY94" fmla="*/ 633810 h 1012031"/>
                <a:gd name="connsiteX95" fmla="*/ 489773 w 1238676"/>
                <a:gd name="connsiteY95" fmla="*/ 636191 h 1012031"/>
                <a:gd name="connsiteX96" fmla="*/ 482629 w 1238676"/>
                <a:gd name="connsiteY96" fmla="*/ 638572 h 1012031"/>
                <a:gd name="connsiteX97" fmla="*/ 444529 w 1238676"/>
                <a:gd name="connsiteY97" fmla="*/ 643335 h 1012031"/>
                <a:gd name="connsiteX98" fmla="*/ 432623 w 1238676"/>
                <a:gd name="connsiteY98" fmla="*/ 645716 h 1012031"/>
                <a:gd name="connsiteX99" fmla="*/ 411192 w 1238676"/>
                <a:gd name="connsiteY99" fmla="*/ 650479 h 1012031"/>
                <a:gd name="connsiteX100" fmla="*/ 394523 w 1238676"/>
                <a:gd name="connsiteY100" fmla="*/ 652860 h 1012031"/>
                <a:gd name="connsiteX101" fmla="*/ 377854 w 1238676"/>
                <a:gd name="connsiteY101" fmla="*/ 657622 h 1012031"/>
                <a:gd name="connsiteX102" fmla="*/ 361186 w 1238676"/>
                <a:gd name="connsiteY102" fmla="*/ 662385 h 1012031"/>
                <a:gd name="connsiteX103" fmla="*/ 349279 w 1238676"/>
                <a:gd name="connsiteY103" fmla="*/ 664766 h 1012031"/>
                <a:gd name="connsiteX104" fmla="*/ 342136 w 1238676"/>
                <a:gd name="connsiteY104" fmla="*/ 667147 h 1012031"/>
                <a:gd name="connsiteX105" fmla="*/ 315942 w 1238676"/>
                <a:gd name="connsiteY105" fmla="*/ 669529 h 1012031"/>
                <a:gd name="connsiteX106" fmla="*/ 299273 w 1238676"/>
                <a:gd name="connsiteY106" fmla="*/ 674291 h 1012031"/>
                <a:gd name="connsiteX107" fmla="*/ 280223 w 1238676"/>
                <a:gd name="connsiteY107" fmla="*/ 669529 h 1012031"/>
                <a:gd name="connsiteX108" fmla="*/ 275461 w 1238676"/>
                <a:gd name="connsiteY108" fmla="*/ 662385 h 1012031"/>
                <a:gd name="connsiteX109" fmla="*/ 273079 w 1238676"/>
                <a:gd name="connsiteY109" fmla="*/ 655241 h 1012031"/>
                <a:gd name="connsiteX110" fmla="*/ 87342 w 1238676"/>
                <a:gd name="connsiteY110" fmla="*/ 155178 h 1012031"/>
                <a:gd name="connsiteX111" fmla="*/ 265936 w 1238676"/>
                <a:gd name="connsiteY111" fmla="*/ 636191 h 1012031"/>
                <a:gd name="connsiteX112" fmla="*/ 256411 w 1238676"/>
                <a:gd name="connsiteY112" fmla="*/ 621904 h 1012031"/>
                <a:gd name="connsiteX113" fmla="*/ 251648 w 1238676"/>
                <a:gd name="connsiteY113" fmla="*/ 612379 h 1012031"/>
                <a:gd name="connsiteX114" fmla="*/ 246886 w 1238676"/>
                <a:gd name="connsiteY114" fmla="*/ 598091 h 1012031"/>
                <a:gd name="connsiteX115" fmla="*/ 239742 w 1238676"/>
                <a:gd name="connsiteY115" fmla="*/ 581422 h 1012031"/>
                <a:gd name="connsiteX116" fmla="*/ 234979 w 1238676"/>
                <a:gd name="connsiteY116" fmla="*/ 562372 h 1012031"/>
                <a:gd name="connsiteX117" fmla="*/ 232598 w 1238676"/>
                <a:gd name="connsiteY117" fmla="*/ 545704 h 1012031"/>
                <a:gd name="connsiteX118" fmla="*/ 227836 w 1238676"/>
                <a:gd name="connsiteY118" fmla="*/ 533797 h 1012031"/>
                <a:gd name="connsiteX119" fmla="*/ 220692 w 1238676"/>
                <a:gd name="connsiteY119" fmla="*/ 519510 h 1012031"/>
                <a:gd name="connsiteX120" fmla="*/ 218311 w 1238676"/>
                <a:gd name="connsiteY120" fmla="*/ 507604 h 1012031"/>
                <a:gd name="connsiteX121" fmla="*/ 220692 w 1238676"/>
                <a:gd name="connsiteY121" fmla="*/ 500460 h 1012031"/>
                <a:gd name="connsiteX122" fmla="*/ 213548 w 1238676"/>
                <a:gd name="connsiteY122" fmla="*/ 486172 h 1012031"/>
                <a:gd name="connsiteX123" fmla="*/ 211167 w 1238676"/>
                <a:gd name="connsiteY123" fmla="*/ 479029 h 1012031"/>
                <a:gd name="connsiteX124" fmla="*/ 206404 w 1238676"/>
                <a:gd name="connsiteY124" fmla="*/ 471885 h 1012031"/>
                <a:gd name="connsiteX125" fmla="*/ 265936 w 1238676"/>
                <a:gd name="connsiteY125" fmla="*/ 676672 h 1012031"/>
                <a:gd name="connsiteX126" fmla="*/ 199261 w 1238676"/>
                <a:gd name="connsiteY126" fmla="*/ 450454 h 1012031"/>
                <a:gd name="connsiteX127" fmla="*/ 196879 w 1238676"/>
                <a:gd name="connsiteY127" fmla="*/ 429022 h 1012031"/>
                <a:gd name="connsiteX128" fmla="*/ 194498 w 1238676"/>
                <a:gd name="connsiteY128" fmla="*/ 429022 h 1012031"/>
                <a:gd name="connsiteX129" fmla="*/ 192117 w 1238676"/>
                <a:gd name="connsiteY129" fmla="*/ 419497 h 1012031"/>
                <a:gd name="connsiteX130" fmla="*/ 189736 w 1238676"/>
                <a:gd name="connsiteY130" fmla="*/ 405210 h 1012031"/>
                <a:gd name="connsiteX131" fmla="*/ 184973 w 1238676"/>
                <a:gd name="connsiteY131" fmla="*/ 390922 h 1012031"/>
                <a:gd name="connsiteX132" fmla="*/ 182592 w 1238676"/>
                <a:gd name="connsiteY132" fmla="*/ 383779 h 1012031"/>
                <a:gd name="connsiteX133" fmla="*/ 173067 w 1238676"/>
                <a:gd name="connsiteY133" fmla="*/ 367110 h 1012031"/>
                <a:gd name="connsiteX134" fmla="*/ 163542 w 1238676"/>
                <a:gd name="connsiteY134" fmla="*/ 345679 h 1012031"/>
                <a:gd name="connsiteX135" fmla="*/ 158779 w 1238676"/>
                <a:gd name="connsiteY135" fmla="*/ 326629 h 1012031"/>
                <a:gd name="connsiteX136" fmla="*/ 154017 w 1238676"/>
                <a:gd name="connsiteY136" fmla="*/ 319485 h 1012031"/>
                <a:gd name="connsiteX137" fmla="*/ 149254 w 1238676"/>
                <a:gd name="connsiteY137" fmla="*/ 305197 h 1012031"/>
                <a:gd name="connsiteX138" fmla="*/ 144492 w 1238676"/>
                <a:gd name="connsiteY138" fmla="*/ 290910 h 1012031"/>
                <a:gd name="connsiteX139" fmla="*/ 139729 w 1238676"/>
                <a:gd name="connsiteY139" fmla="*/ 271860 h 1012031"/>
                <a:gd name="connsiteX140" fmla="*/ 134967 w 1238676"/>
                <a:gd name="connsiteY140" fmla="*/ 257572 h 1012031"/>
                <a:gd name="connsiteX141" fmla="*/ 127823 w 1238676"/>
                <a:gd name="connsiteY141" fmla="*/ 228997 h 1012031"/>
                <a:gd name="connsiteX142" fmla="*/ 125442 w 1238676"/>
                <a:gd name="connsiteY142" fmla="*/ 255191 h 1012031"/>
                <a:gd name="connsiteX143" fmla="*/ 120679 w 1238676"/>
                <a:gd name="connsiteY143" fmla="*/ 212329 h 1012031"/>
                <a:gd name="connsiteX144" fmla="*/ 115917 w 1238676"/>
                <a:gd name="connsiteY144" fmla="*/ 198041 h 1012031"/>
                <a:gd name="connsiteX145" fmla="*/ 113536 w 1238676"/>
                <a:gd name="connsiteY145" fmla="*/ 190897 h 1012031"/>
                <a:gd name="connsiteX146" fmla="*/ 108773 w 1238676"/>
                <a:gd name="connsiteY146" fmla="*/ 183754 h 1012031"/>
                <a:gd name="connsiteX147" fmla="*/ 101629 w 1238676"/>
                <a:gd name="connsiteY147" fmla="*/ 159941 h 1012031"/>
                <a:gd name="connsiteX148" fmla="*/ 92104 w 1238676"/>
                <a:gd name="connsiteY148" fmla="*/ 150416 h 1012031"/>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835053 w 1238676"/>
                <a:gd name="connsiteY29" fmla="*/ 48022 h 1012031"/>
                <a:gd name="connsiteX30" fmla="*/ 487392 w 1238676"/>
                <a:gd name="connsiteY30" fmla="*/ 100410 h 1012031"/>
                <a:gd name="connsiteX31" fmla="*/ 823148 w 1238676"/>
                <a:gd name="connsiteY31" fmla="*/ 78979 h 1012031"/>
                <a:gd name="connsiteX32" fmla="*/ 830292 w 1238676"/>
                <a:gd name="connsiteY32" fmla="*/ 83741 h 1012031"/>
                <a:gd name="connsiteX33" fmla="*/ 835054 w 1238676"/>
                <a:gd name="connsiteY33" fmla="*/ 90885 h 1012031"/>
                <a:gd name="connsiteX34" fmla="*/ 837436 w 1238676"/>
                <a:gd name="connsiteY34" fmla="*/ 100410 h 1012031"/>
                <a:gd name="connsiteX35" fmla="*/ 842198 w 1238676"/>
                <a:gd name="connsiteY35" fmla="*/ 124222 h 1012031"/>
                <a:gd name="connsiteX36" fmla="*/ 844579 w 1238676"/>
                <a:gd name="connsiteY36" fmla="*/ 133747 h 1012031"/>
                <a:gd name="connsiteX37" fmla="*/ 854104 w 1238676"/>
                <a:gd name="connsiteY37" fmla="*/ 148035 h 1012031"/>
                <a:gd name="connsiteX38" fmla="*/ 861248 w 1238676"/>
                <a:gd name="connsiteY38" fmla="*/ 162322 h 1012031"/>
                <a:gd name="connsiteX39" fmla="*/ 863629 w 1238676"/>
                <a:gd name="connsiteY39" fmla="*/ 171847 h 1012031"/>
                <a:gd name="connsiteX40" fmla="*/ 873154 w 1238676"/>
                <a:gd name="connsiteY40" fmla="*/ 193279 h 1012031"/>
                <a:gd name="connsiteX41" fmla="*/ 875536 w 1238676"/>
                <a:gd name="connsiteY41" fmla="*/ 205185 h 1012031"/>
                <a:gd name="connsiteX42" fmla="*/ 880298 w 1238676"/>
                <a:gd name="connsiteY42" fmla="*/ 226616 h 1012031"/>
                <a:gd name="connsiteX43" fmla="*/ 918398 w 1238676"/>
                <a:gd name="connsiteY43" fmla="*/ 255191 h 1012031"/>
                <a:gd name="connsiteX44" fmla="*/ 827911 w 1238676"/>
                <a:gd name="connsiteY44" fmla="*/ 78978 h 1012031"/>
                <a:gd name="connsiteX45" fmla="*/ 1025554 w 1238676"/>
                <a:gd name="connsiteY45" fmla="*/ 526653 h 1012031"/>
                <a:gd name="connsiteX46" fmla="*/ 896967 w 1238676"/>
                <a:gd name="connsiteY46" fmla="*/ 271860 h 1012031"/>
                <a:gd name="connsiteX47" fmla="*/ 904111 w 1238676"/>
                <a:gd name="connsiteY47" fmla="*/ 279004 h 1012031"/>
                <a:gd name="connsiteX48" fmla="*/ 913636 w 1238676"/>
                <a:gd name="connsiteY48" fmla="*/ 293291 h 1012031"/>
                <a:gd name="connsiteX49" fmla="*/ 920779 w 1238676"/>
                <a:gd name="connsiteY49" fmla="*/ 314722 h 1012031"/>
                <a:gd name="connsiteX50" fmla="*/ 923161 w 1238676"/>
                <a:gd name="connsiteY50" fmla="*/ 321866 h 1012031"/>
                <a:gd name="connsiteX51" fmla="*/ 925542 w 1238676"/>
                <a:gd name="connsiteY51" fmla="*/ 331391 h 1012031"/>
                <a:gd name="connsiteX52" fmla="*/ 927923 w 1238676"/>
                <a:gd name="connsiteY52" fmla="*/ 345679 h 1012031"/>
                <a:gd name="connsiteX53" fmla="*/ 932686 w 1238676"/>
                <a:gd name="connsiteY53" fmla="*/ 352822 h 1012031"/>
                <a:gd name="connsiteX54" fmla="*/ 942211 w 1238676"/>
                <a:gd name="connsiteY54" fmla="*/ 374254 h 1012031"/>
                <a:gd name="connsiteX55" fmla="*/ 949354 w 1238676"/>
                <a:gd name="connsiteY55" fmla="*/ 388541 h 1012031"/>
                <a:gd name="connsiteX56" fmla="*/ 956498 w 1238676"/>
                <a:gd name="connsiteY56" fmla="*/ 405210 h 1012031"/>
                <a:gd name="connsiteX57" fmla="*/ 968404 w 1238676"/>
                <a:gd name="connsiteY57" fmla="*/ 419497 h 1012031"/>
                <a:gd name="connsiteX58" fmla="*/ 977929 w 1238676"/>
                <a:gd name="connsiteY58" fmla="*/ 440929 h 1012031"/>
                <a:gd name="connsiteX59" fmla="*/ 985073 w 1238676"/>
                <a:gd name="connsiteY59" fmla="*/ 445691 h 1012031"/>
                <a:gd name="connsiteX60" fmla="*/ 987454 w 1238676"/>
                <a:gd name="connsiteY60" fmla="*/ 452835 h 1012031"/>
                <a:gd name="connsiteX61" fmla="*/ 1001742 w 1238676"/>
                <a:gd name="connsiteY61" fmla="*/ 474266 h 1012031"/>
                <a:gd name="connsiteX62" fmla="*/ 1006504 w 1238676"/>
                <a:gd name="connsiteY62" fmla="*/ 481410 h 1012031"/>
                <a:gd name="connsiteX63" fmla="*/ 1011267 w 1238676"/>
                <a:gd name="connsiteY63" fmla="*/ 488554 h 1012031"/>
                <a:gd name="connsiteX64" fmla="*/ 1018411 w 1238676"/>
                <a:gd name="connsiteY64" fmla="*/ 512366 h 1012031"/>
                <a:gd name="connsiteX65" fmla="*/ 1027936 w 1238676"/>
                <a:gd name="connsiteY65" fmla="*/ 531416 h 1012031"/>
                <a:gd name="connsiteX66" fmla="*/ 1025554 w 1238676"/>
                <a:gd name="connsiteY66" fmla="*/ 545704 h 1012031"/>
                <a:gd name="connsiteX67" fmla="*/ 1018411 w 1238676"/>
                <a:gd name="connsiteY67" fmla="*/ 550466 h 1012031"/>
                <a:gd name="connsiteX68" fmla="*/ 999361 w 1238676"/>
                <a:gd name="connsiteY68" fmla="*/ 555229 h 1012031"/>
                <a:gd name="connsiteX69" fmla="*/ 977929 w 1238676"/>
                <a:gd name="connsiteY69" fmla="*/ 562372 h 1012031"/>
                <a:gd name="connsiteX70" fmla="*/ 970786 w 1238676"/>
                <a:gd name="connsiteY70" fmla="*/ 564754 h 1012031"/>
                <a:gd name="connsiteX71" fmla="*/ 951736 w 1238676"/>
                <a:gd name="connsiteY71" fmla="*/ 567135 h 1012031"/>
                <a:gd name="connsiteX72" fmla="*/ 927923 w 1238676"/>
                <a:gd name="connsiteY72" fmla="*/ 569516 h 1012031"/>
                <a:gd name="connsiteX73" fmla="*/ 899348 w 1238676"/>
                <a:gd name="connsiteY73" fmla="*/ 574279 h 1012031"/>
                <a:gd name="connsiteX74" fmla="*/ 882679 w 1238676"/>
                <a:gd name="connsiteY74" fmla="*/ 576660 h 1012031"/>
                <a:gd name="connsiteX75" fmla="*/ 870773 w 1238676"/>
                <a:gd name="connsiteY75" fmla="*/ 579041 h 1012031"/>
                <a:gd name="connsiteX76" fmla="*/ 856486 w 1238676"/>
                <a:gd name="connsiteY76" fmla="*/ 581422 h 1012031"/>
                <a:gd name="connsiteX77" fmla="*/ 844579 w 1238676"/>
                <a:gd name="connsiteY77" fmla="*/ 583804 h 1012031"/>
                <a:gd name="connsiteX78" fmla="*/ 837436 w 1238676"/>
                <a:gd name="connsiteY78" fmla="*/ 586185 h 1012031"/>
                <a:gd name="connsiteX79" fmla="*/ 820767 w 1238676"/>
                <a:gd name="connsiteY79" fmla="*/ 588566 h 1012031"/>
                <a:gd name="connsiteX80" fmla="*/ 811242 w 1238676"/>
                <a:gd name="connsiteY80" fmla="*/ 590947 h 1012031"/>
                <a:gd name="connsiteX81" fmla="*/ 794573 w 1238676"/>
                <a:gd name="connsiteY81" fmla="*/ 593329 h 1012031"/>
                <a:gd name="connsiteX82" fmla="*/ 780286 w 1238676"/>
                <a:gd name="connsiteY82" fmla="*/ 595710 h 1012031"/>
                <a:gd name="connsiteX83" fmla="*/ 732661 w 1238676"/>
                <a:gd name="connsiteY83" fmla="*/ 598091 h 1012031"/>
                <a:gd name="connsiteX84" fmla="*/ 720754 w 1238676"/>
                <a:gd name="connsiteY84" fmla="*/ 600472 h 1012031"/>
                <a:gd name="connsiteX85" fmla="*/ 587403 w 1238676"/>
                <a:gd name="connsiteY85" fmla="*/ 636191 h 1012031"/>
                <a:gd name="connsiteX86" fmla="*/ 670748 w 1238676"/>
                <a:gd name="connsiteY86" fmla="*/ 605235 h 1012031"/>
                <a:gd name="connsiteX87" fmla="*/ 270698 w 1238676"/>
                <a:gd name="connsiteY87" fmla="*/ 688579 h 1012031"/>
                <a:gd name="connsiteX88" fmla="*/ 606454 w 1238676"/>
                <a:gd name="connsiteY88" fmla="*/ 612379 h 1012031"/>
                <a:gd name="connsiteX89" fmla="*/ 596929 w 1238676"/>
                <a:gd name="connsiteY89" fmla="*/ 614760 h 1012031"/>
                <a:gd name="connsiteX90" fmla="*/ 589786 w 1238676"/>
                <a:gd name="connsiteY90" fmla="*/ 617141 h 1012031"/>
                <a:gd name="connsiteX91" fmla="*/ 568354 w 1238676"/>
                <a:gd name="connsiteY91" fmla="*/ 619522 h 1012031"/>
                <a:gd name="connsiteX92" fmla="*/ 551686 w 1238676"/>
                <a:gd name="connsiteY92" fmla="*/ 624285 h 1012031"/>
                <a:gd name="connsiteX93" fmla="*/ 542161 w 1238676"/>
                <a:gd name="connsiteY93" fmla="*/ 626666 h 1012031"/>
                <a:gd name="connsiteX94" fmla="*/ 530254 w 1238676"/>
                <a:gd name="connsiteY94" fmla="*/ 631429 h 1012031"/>
                <a:gd name="connsiteX95" fmla="*/ 504061 w 1238676"/>
                <a:gd name="connsiteY95" fmla="*/ 633810 h 1012031"/>
                <a:gd name="connsiteX96" fmla="*/ 489773 w 1238676"/>
                <a:gd name="connsiteY96" fmla="*/ 636191 h 1012031"/>
                <a:gd name="connsiteX97" fmla="*/ 482629 w 1238676"/>
                <a:gd name="connsiteY97" fmla="*/ 638572 h 1012031"/>
                <a:gd name="connsiteX98" fmla="*/ 444529 w 1238676"/>
                <a:gd name="connsiteY98" fmla="*/ 643335 h 1012031"/>
                <a:gd name="connsiteX99" fmla="*/ 432623 w 1238676"/>
                <a:gd name="connsiteY99" fmla="*/ 645716 h 1012031"/>
                <a:gd name="connsiteX100" fmla="*/ 411192 w 1238676"/>
                <a:gd name="connsiteY100" fmla="*/ 650479 h 1012031"/>
                <a:gd name="connsiteX101" fmla="*/ 394523 w 1238676"/>
                <a:gd name="connsiteY101" fmla="*/ 652860 h 1012031"/>
                <a:gd name="connsiteX102" fmla="*/ 377854 w 1238676"/>
                <a:gd name="connsiteY102" fmla="*/ 657622 h 1012031"/>
                <a:gd name="connsiteX103" fmla="*/ 361186 w 1238676"/>
                <a:gd name="connsiteY103" fmla="*/ 662385 h 1012031"/>
                <a:gd name="connsiteX104" fmla="*/ 349279 w 1238676"/>
                <a:gd name="connsiteY104" fmla="*/ 664766 h 1012031"/>
                <a:gd name="connsiteX105" fmla="*/ 342136 w 1238676"/>
                <a:gd name="connsiteY105" fmla="*/ 667147 h 1012031"/>
                <a:gd name="connsiteX106" fmla="*/ 315942 w 1238676"/>
                <a:gd name="connsiteY106" fmla="*/ 669529 h 1012031"/>
                <a:gd name="connsiteX107" fmla="*/ 299273 w 1238676"/>
                <a:gd name="connsiteY107" fmla="*/ 674291 h 1012031"/>
                <a:gd name="connsiteX108" fmla="*/ 280223 w 1238676"/>
                <a:gd name="connsiteY108" fmla="*/ 669529 h 1012031"/>
                <a:gd name="connsiteX109" fmla="*/ 275461 w 1238676"/>
                <a:gd name="connsiteY109" fmla="*/ 662385 h 1012031"/>
                <a:gd name="connsiteX110" fmla="*/ 273079 w 1238676"/>
                <a:gd name="connsiteY110" fmla="*/ 655241 h 1012031"/>
                <a:gd name="connsiteX111" fmla="*/ 87342 w 1238676"/>
                <a:gd name="connsiteY111" fmla="*/ 155178 h 1012031"/>
                <a:gd name="connsiteX112" fmla="*/ 265936 w 1238676"/>
                <a:gd name="connsiteY112" fmla="*/ 636191 h 1012031"/>
                <a:gd name="connsiteX113" fmla="*/ 256411 w 1238676"/>
                <a:gd name="connsiteY113" fmla="*/ 621904 h 1012031"/>
                <a:gd name="connsiteX114" fmla="*/ 251648 w 1238676"/>
                <a:gd name="connsiteY114" fmla="*/ 612379 h 1012031"/>
                <a:gd name="connsiteX115" fmla="*/ 246886 w 1238676"/>
                <a:gd name="connsiteY115" fmla="*/ 598091 h 1012031"/>
                <a:gd name="connsiteX116" fmla="*/ 239742 w 1238676"/>
                <a:gd name="connsiteY116" fmla="*/ 581422 h 1012031"/>
                <a:gd name="connsiteX117" fmla="*/ 234979 w 1238676"/>
                <a:gd name="connsiteY117" fmla="*/ 562372 h 1012031"/>
                <a:gd name="connsiteX118" fmla="*/ 232598 w 1238676"/>
                <a:gd name="connsiteY118" fmla="*/ 545704 h 1012031"/>
                <a:gd name="connsiteX119" fmla="*/ 227836 w 1238676"/>
                <a:gd name="connsiteY119" fmla="*/ 533797 h 1012031"/>
                <a:gd name="connsiteX120" fmla="*/ 220692 w 1238676"/>
                <a:gd name="connsiteY120" fmla="*/ 519510 h 1012031"/>
                <a:gd name="connsiteX121" fmla="*/ 218311 w 1238676"/>
                <a:gd name="connsiteY121" fmla="*/ 507604 h 1012031"/>
                <a:gd name="connsiteX122" fmla="*/ 220692 w 1238676"/>
                <a:gd name="connsiteY122" fmla="*/ 500460 h 1012031"/>
                <a:gd name="connsiteX123" fmla="*/ 213548 w 1238676"/>
                <a:gd name="connsiteY123" fmla="*/ 486172 h 1012031"/>
                <a:gd name="connsiteX124" fmla="*/ 211167 w 1238676"/>
                <a:gd name="connsiteY124" fmla="*/ 479029 h 1012031"/>
                <a:gd name="connsiteX125" fmla="*/ 206404 w 1238676"/>
                <a:gd name="connsiteY125" fmla="*/ 471885 h 1012031"/>
                <a:gd name="connsiteX126" fmla="*/ 265936 w 1238676"/>
                <a:gd name="connsiteY126" fmla="*/ 676672 h 1012031"/>
                <a:gd name="connsiteX127" fmla="*/ 199261 w 1238676"/>
                <a:gd name="connsiteY127" fmla="*/ 450454 h 1012031"/>
                <a:gd name="connsiteX128" fmla="*/ 196879 w 1238676"/>
                <a:gd name="connsiteY128" fmla="*/ 429022 h 1012031"/>
                <a:gd name="connsiteX129" fmla="*/ 194498 w 1238676"/>
                <a:gd name="connsiteY129" fmla="*/ 429022 h 1012031"/>
                <a:gd name="connsiteX130" fmla="*/ 192117 w 1238676"/>
                <a:gd name="connsiteY130" fmla="*/ 419497 h 1012031"/>
                <a:gd name="connsiteX131" fmla="*/ 189736 w 1238676"/>
                <a:gd name="connsiteY131" fmla="*/ 405210 h 1012031"/>
                <a:gd name="connsiteX132" fmla="*/ 184973 w 1238676"/>
                <a:gd name="connsiteY132" fmla="*/ 390922 h 1012031"/>
                <a:gd name="connsiteX133" fmla="*/ 182592 w 1238676"/>
                <a:gd name="connsiteY133" fmla="*/ 383779 h 1012031"/>
                <a:gd name="connsiteX134" fmla="*/ 173067 w 1238676"/>
                <a:gd name="connsiteY134" fmla="*/ 367110 h 1012031"/>
                <a:gd name="connsiteX135" fmla="*/ 163542 w 1238676"/>
                <a:gd name="connsiteY135" fmla="*/ 345679 h 1012031"/>
                <a:gd name="connsiteX136" fmla="*/ 158779 w 1238676"/>
                <a:gd name="connsiteY136" fmla="*/ 326629 h 1012031"/>
                <a:gd name="connsiteX137" fmla="*/ 154017 w 1238676"/>
                <a:gd name="connsiteY137" fmla="*/ 319485 h 1012031"/>
                <a:gd name="connsiteX138" fmla="*/ 149254 w 1238676"/>
                <a:gd name="connsiteY138" fmla="*/ 305197 h 1012031"/>
                <a:gd name="connsiteX139" fmla="*/ 144492 w 1238676"/>
                <a:gd name="connsiteY139" fmla="*/ 290910 h 1012031"/>
                <a:gd name="connsiteX140" fmla="*/ 139729 w 1238676"/>
                <a:gd name="connsiteY140" fmla="*/ 271860 h 1012031"/>
                <a:gd name="connsiteX141" fmla="*/ 134967 w 1238676"/>
                <a:gd name="connsiteY141" fmla="*/ 257572 h 1012031"/>
                <a:gd name="connsiteX142" fmla="*/ 127823 w 1238676"/>
                <a:gd name="connsiteY142" fmla="*/ 228997 h 1012031"/>
                <a:gd name="connsiteX143" fmla="*/ 125442 w 1238676"/>
                <a:gd name="connsiteY143" fmla="*/ 255191 h 1012031"/>
                <a:gd name="connsiteX144" fmla="*/ 120679 w 1238676"/>
                <a:gd name="connsiteY144" fmla="*/ 212329 h 1012031"/>
                <a:gd name="connsiteX145" fmla="*/ 115917 w 1238676"/>
                <a:gd name="connsiteY145" fmla="*/ 198041 h 1012031"/>
                <a:gd name="connsiteX146" fmla="*/ 113536 w 1238676"/>
                <a:gd name="connsiteY146" fmla="*/ 190897 h 1012031"/>
                <a:gd name="connsiteX147" fmla="*/ 108773 w 1238676"/>
                <a:gd name="connsiteY147" fmla="*/ 183754 h 1012031"/>
                <a:gd name="connsiteX148" fmla="*/ 101629 w 1238676"/>
                <a:gd name="connsiteY148" fmla="*/ 159941 h 1012031"/>
                <a:gd name="connsiteX149" fmla="*/ 92104 w 1238676"/>
                <a:gd name="connsiteY149" fmla="*/ 150416 h 1012031"/>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835053 w 1238676"/>
                <a:gd name="connsiteY29" fmla="*/ 48022 h 1012031"/>
                <a:gd name="connsiteX30" fmla="*/ 487392 w 1238676"/>
                <a:gd name="connsiteY30" fmla="*/ 100410 h 1012031"/>
                <a:gd name="connsiteX31" fmla="*/ 823148 w 1238676"/>
                <a:gd name="connsiteY31" fmla="*/ 78979 h 1012031"/>
                <a:gd name="connsiteX32" fmla="*/ 830292 w 1238676"/>
                <a:gd name="connsiteY32" fmla="*/ 83741 h 1012031"/>
                <a:gd name="connsiteX33" fmla="*/ 835054 w 1238676"/>
                <a:gd name="connsiteY33" fmla="*/ 90885 h 1012031"/>
                <a:gd name="connsiteX34" fmla="*/ 837436 w 1238676"/>
                <a:gd name="connsiteY34" fmla="*/ 100410 h 1012031"/>
                <a:gd name="connsiteX35" fmla="*/ 842198 w 1238676"/>
                <a:gd name="connsiteY35" fmla="*/ 124222 h 1012031"/>
                <a:gd name="connsiteX36" fmla="*/ 844579 w 1238676"/>
                <a:gd name="connsiteY36" fmla="*/ 133747 h 1012031"/>
                <a:gd name="connsiteX37" fmla="*/ 854104 w 1238676"/>
                <a:gd name="connsiteY37" fmla="*/ 148035 h 1012031"/>
                <a:gd name="connsiteX38" fmla="*/ 861248 w 1238676"/>
                <a:gd name="connsiteY38" fmla="*/ 162322 h 1012031"/>
                <a:gd name="connsiteX39" fmla="*/ 863629 w 1238676"/>
                <a:gd name="connsiteY39" fmla="*/ 171847 h 1012031"/>
                <a:gd name="connsiteX40" fmla="*/ 873154 w 1238676"/>
                <a:gd name="connsiteY40" fmla="*/ 193279 h 1012031"/>
                <a:gd name="connsiteX41" fmla="*/ 875536 w 1238676"/>
                <a:gd name="connsiteY41" fmla="*/ 205185 h 1012031"/>
                <a:gd name="connsiteX42" fmla="*/ 880298 w 1238676"/>
                <a:gd name="connsiteY42" fmla="*/ 226616 h 1012031"/>
                <a:gd name="connsiteX43" fmla="*/ 918398 w 1238676"/>
                <a:gd name="connsiteY43" fmla="*/ 255191 h 1012031"/>
                <a:gd name="connsiteX44" fmla="*/ 827911 w 1238676"/>
                <a:gd name="connsiteY44" fmla="*/ 78978 h 1012031"/>
                <a:gd name="connsiteX45" fmla="*/ 1025554 w 1238676"/>
                <a:gd name="connsiteY45" fmla="*/ 526653 h 1012031"/>
                <a:gd name="connsiteX46" fmla="*/ 896967 w 1238676"/>
                <a:gd name="connsiteY46" fmla="*/ 271860 h 1012031"/>
                <a:gd name="connsiteX47" fmla="*/ 904111 w 1238676"/>
                <a:gd name="connsiteY47" fmla="*/ 279004 h 1012031"/>
                <a:gd name="connsiteX48" fmla="*/ 913636 w 1238676"/>
                <a:gd name="connsiteY48" fmla="*/ 293291 h 1012031"/>
                <a:gd name="connsiteX49" fmla="*/ 920779 w 1238676"/>
                <a:gd name="connsiteY49" fmla="*/ 314722 h 1012031"/>
                <a:gd name="connsiteX50" fmla="*/ 923161 w 1238676"/>
                <a:gd name="connsiteY50" fmla="*/ 321866 h 1012031"/>
                <a:gd name="connsiteX51" fmla="*/ 925542 w 1238676"/>
                <a:gd name="connsiteY51" fmla="*/ 331391 h 1012031"/>
                <a:gd name="connsiteX52" fmla="*/ 927923 w 1238676"/>
                <a:gd name="connsiteY52" fmla="*/ 345679 h 1012031"/>
                <a:gd name="connsiteX53" fmla="*/ 932686 w 1238676"/>
                <a:gd name="connsiteY53" fmla="*/ 352822 h 1012031"/>
                <a:gd name="connsiteX54" fmla="*/ 942211 w 1238676"/>
                <a:gd name="connsiteY54" fmla="*/ 374254 h 1012031"/>
                <a:gd name="connsiteX55" fmla="*/ 949354 w 1238676"/>
                <a:gd name="connsiteY55" fmla="*/ 388541 h 1012031"/>
                <a:gd name="connsiteX56" fmla="*/ 956498 w 1238676"/>
                <a:gd name="connsiteY56" fmla="*/ 405210 h 1012031"/>
                <a:gd name="connsiteX57" fmla="*/ 968404 w 1238676"/>
                <a:gd name="connsiteY57" fmla="*/ 419497 h 1012031"/>
                <a:gd name="connsiteX58" fmla="*/ 977929 w 1238676"/>
                <a:gd name="connsiteY58" fmla="*/ 440929 h 1012031"/>
                <a:gd name="connsiteX59" fmla="*/ 985073 w 1238676"/>
                <a:gd name="connsiteY59" fmla="*/ 445691 h 1012031"/>
                <a:gd name="connsiteX60" fmla="*/ 987454 w 1238676"/>
                <a:gd name="connsiteY60" fmla="*/ 452835 h 1012031"/>
                <a:gd name="connsiteX61" fmla="*/ 1001742 w 1238676"/>
                <a:gd name="connsiteY61" fmla="*/ 474266 h 1012031"/>
                <a:gd name="connsiteX62" fmla="*/ 1006504 w 1238676"/>
                <a:gd name="connsiteY62" fmla="*/ 481410 h 1012031"/>
                <a:gd name="connsiteX63" fmla="*/ 1011267 w 1238676"/>
                <a:gd name="connsiteY63" fmla="*/ 488554 h 1012031"/>
                <a:gd name="connsiteX64" fmla="*/ 1018411 w 1238676"/>
                <a:gd name="connsiteY64" fmla="*/ 512366 h 1012031"/>
                <a:gd name="connsiteX65" fmla="*/ 1027936 w 1238676"/>
                <a:gd name="connsiteY65" fmla="*/ 531416 h 1012031"/>
                <a:gd name="connsiteX66" fmla="*/ 1025554 w 1238676"/>
                <a:gd name="connsiteY66" fmla="*/ 545704 h 1012031"/>
                <a:gd name="connsiteX67" fmla="*/ 1018411 w 1238676"/>
                <a:gd name="connsiteY67" fmla="*/ 550466 h 1012031"/>
                <a:gd name="connsiteX68" fmla="*/ 999361 w 1238676"/>
                <a:gd name="connsiteY68" fmla="*/ 555229 h 1012031"/>
                <a:gd name="connsiteX69" fmla="*/ 977929 w 1238676"/>
                <a:gd name="connsiteY69" fmla="*/ 562372 h 1012031"/>
                <a:gd name="connsiteX70" fmla="*/ 970786 w 1238676"/>
                <a:gd name="connsiteY70" fmla="*/ 564754 h 1012031"/>
                <a:gd name="connsiteX71" fmla="*/ 951736 w 1238676"/>
                <a:gd name="connsiteY71" fmla="*/ 567135 h 1012031"/>
                <a:gd name="connsiteX72" fmla="*/ 927923 w 1238676"/>
                <a:gd name="connsiteY72" fmla="*/ 569516 h 1012031"/>
                <a:gd name="connsiteX73" fmla="*/ 899348 w 1238676"/>
                <a:gd name="connsiteY73" fmla="*/ 574279 h 1012031"/>
                <a:gd name="connsiteX74" fmla="*/ 882679 w 1238676"/>
                <a:gd name="connsiteY74" fmla="*/ 576660 h 1012031"/>
                <a:gd name="connsiteX75" fmla="*/ 870773 w 1238676"/>
                <a:gd name="connsiteY75" fmla="*/ 579041 h 1012031"/>
                <a:gd name="connsiteX76" fmla="*/ 856486 w 1238676"/>
                <a:gd name="connsiteY76" fmla="*/ 581422 h 1012031"/>
                <a:gd name="connsiteX77" fmla="*/ 844579 w 1238676"/>
                <a:gd name="connsiteY77" fmla="*/ 583804 h 1012031"/>
                <a:gd name="connsiteX78" fmla="*/ 837436 w 1238676"/>
                <a:gd name="connsiteY78" fmla="*/ 586185 h 1012031"/>
                <a:gd name="connsiteX79" fmla="*/ 820767 w 1238676"/>
                <a:gd name="connsiteY79" fmla="*/ 588566 h 1012031"/>
                <a:gd name="connsiteX80" fmla="*/ 811242 w 1238676"/>
                <a:gd name="connsiteY80" fmla="*/ 590947 h 1012031"/>
                <a:gd name="connsiteX81" fmla="*/ 794573 w 1238676"/>
                <a:gd name="connsiteY81" fmla="*/ 593329 h 1012031"/>
                <a:gd name="connsiteX82" fmla="*/ 780286 w 1238676"/>
                <a:gd name="connsiteY82" fmla="*/ 595710 h 1012031"/>
                <a:gd name="connsiteX83" fmla="*/ 732661 w 1238676"/>
                <a:gd name="connsiteY83" fmla="*/ 598091 h 1012031"/>
                <a:gd name="connsiteX84" fmla="*/ 720754 w 1238676"/>
                <a:gd name="connsiteY84" fmla="*/ 600472 h 1012031"/>
                <a:gd name="connsiteX85" fmla="*/ 587403 w 1238676"/>
                <a:gd name="connsiteY85" fmla="*/ 636191 h 1012031"/>
                <a:gd name="connsiteX86" fmla="*/ 670748 w 1238676"/>
                <a:gd name="connsiteY86" fmla="*/ 605235 h 1012031"/>
                <a:gd name="connsiteX87" fmla="*/ 270698 w 1238676"/>
                <a:gd name="connsiteY87" fmla="*/ 688579 h 1012031"/>
                <a:gd name="connsiteX88" fmla="*/ 606454 w 1238676"/>
                <a:gd name="connsiteY88" fmla="*/ 612379 h 1012031"/>
                <a:gd name="connsiteX89" fmla="*/ 596929 w 1238676"/>
                <a:gd name="connsiteY89" fmla="*/ 614760 h 1012031"/>
                <a:gd name="connsiteX90" fmla="*/ 589786 w 1238676"/>
                <a:gd name="connsiteY90" fmla="*/ 617141 h 1012031"/>
                <a:gd name="connsiteX91" fmla="*/ 568354 w 1238676"/>
                <a:gd name="connsiteY91" fmla="*/ 619522 h 1012031"/>
                <a:gd name="connsiteX92" fmla="*/ 551686 w 1238676"/>
                <a:gd name="connsiteY92" fmla="*/ 624285 h 1012031"/>
                <a:gd name="connsiteX93" fmla="*/ 542161 w 1238676"/>
                <a:gd name="connsiteY93" fmla="*/ 626666 h 1012031"/>
                <a:gd name="connsiteX94" fmla="*/ 530254 w 1238676"/>
                <a:gd name="connsiteY94" fmla="*/ 631429 h 1012031"/>
                <a:gd name="connsiteX95" fmla="*/ 504061 w 1238676"/>
                <a:gd name="connsiteY95" fmla="*/ 633810 h 1012031"/>
                <a:gd name="connsiteX96" fmla="*/ 489773 w 1238676"/>
                <a:gd name="connsiteY96" fmla="*/ 636191 h 1012031"/>
                <a:gd name="connsiteX97" fmla="*/ 482629 w 1238676"/>
                <a:gd name="connsiteY97" fmla="*/ 638572 h 1012031"/>
                <a:gd name="connsiteX98" fmla="*/ 444529 w 1238676"/>
                <a:gd name="connsiteY98" fmla="*/ 643335 h 1012031"/>
                <a:gd name="connsiteX99" fmla="*/ 432623 w 1238676"/>
                <a:gd name="connsiteY99" fmla="*/ 645716 h 1012031"/>
                <a:gd name="connsiteX100" fmla="*/ 411192 w 1238676"/>
                <a:gd name="connsiteY100" fmla="*/ 650479 h 1012031"/>
                <a:gd name="connsiteX101" fmla="*/ 394523 w 1238676"/>
                <a:gd name="connsiteY101" fmla="*/ 652860 h 1012031"/>
                <a:gd name="connsiteX102" fmla="*/ 377854 w 1238676"/>
                <a:gd name="connsiteY102" fmla="*/ 657622 h 1012031"/>
                <a:gd name="connsiteX103" fmla="*/ 361186 w 1238676"/>
                <a:gd name="connsiteY103" fmla="*/ 662385 h 1012031"/>
                <a:gd name="connsiteX104" fmla="*/ 349279 w 1238676"/>
                <a:gd name="connsiteY104" fmla="*/ 664766 h 1012031"/>
                <a:gd name="connsiteX105" fmla="*/ 342136 w 1238676"/>
                <a:gd name="connsiteY105" fmla="*/ 667147 h 1012031"/>
                <a:gd name="connsiteX106" fmla="*/ 315942 w 1238676"/>
                <a:gd name="connsiteY106" fmla="*/ 669529 h 1012031"/>
                <a:gd name="connsiteX107" fmla="*/ 299273 w 1238676"/>
                <a:gd name="connsiteY107" fmla="*/ 674291 h 1012031"/>
                <a:gd name="connsiteX108" fmla="*/ 280223 w 1238676"/>
                <a:gd name="connsiteY108" fmla="*/ 669529 h 1012031"/>
                <a:gd name="connsiteX109" fmla="*/ 275461 w 1238676"/>
                <a:gd name="connsiteY109" fmla="*/ 662385 h 1012031"/>
                <a:gd name="connsiteX110" fmla="*/ 273079 w 1238676"/>
                <a:gd name="connsiteY110" fmla="*/ 655241 h 1012031"/>
                <a:gd name="connsiteX111" fmla="*/ 268315 w 1238676"/>
                <a:gd name="connsiteY111" fmla="*/ 652860 h 1012031"/>
                <a:gd name="connsiteX112" fmla="*/ 87342 w 1238676"/>
                <a:gd name="connsiteY112" fmla="*/ 155178 h 1012031"/>
                <a:gd name="connsiteX113" fmla="*/ 265936 w 1238676"/>
                <a:gd name="connsiteY113" fmla="*/ 636191 h 1012031"/>
                <a:gd name="connsiteX114" fmla="*/ 256411 w 1238676"/>
                <a:gd name="connsiteY114" fmla="*/ 621904 h 1012031"/>
                <a:gd name="connsiteX115" fmla="*/ 251648 w 1238676"/>
                <a:gd name="connsiteY115" fmla="*/ 612379 h 1012031"/>
                <a:gd name="connsiteX116" fmla="*/ 246886 w 1238676"/>
                <a:gd name="connsiteY116" fmla="*/ 598091 h 1012031"/>
                <a:gd name="connsiteX117" fmla="*/ 239742 w 1238676"/>
                <a:gd name="connsiteY117" fmla="*/ 581422 h 1012031"/>
                <a:gd name="connsiteX118" fmla="*/ 234979 w 1238676"/>
                <a:gd name="connsiteY118" fmla="*/ 562372 h 1012031"/>
                <a:gd name="connsiteX119" fmla="*/ 232598 w 1238676"/>
                <a:gd name="connsiteY119" fmla="*/ 545704 h 1012031"/>
                <a:gd name="connsiteX120" fmla="*/ 227836 w 1238676"/>
                <a:gd name="connsiteY120" fmla="*/ 533797 h 1012031"/>
                <a:gd name="connsiteX121" fmla="*/ 220692 w 1238676"/>
                <a:gd name="connsiteY121" fmla="*/ 519510 h 1012031"/>
                <a:gd name="connsiteX122" fmla="*/ 218311 w 1238676"/>
                <a:gd name="connsiteY122" fmla="*/ 507604 h 1012031"/>
                <a:gd name="connsiteX123" fmla="*/ 220692 w 1238676"/>
                <a:gd name="connsiteY123" fmla="*/ 500460 h 1012031"/>
                <a:gd name="connsiteX124" fmla="*/ 213548 w 1238676"/>
                <a:gd name="connsiteY124" fmla="*/ 486172 h 1012031"/>
                <a:gd name="connsiteX125" fmla="*/ 211167 w 1238676"/>
                <a:gd name="connsiteY125" fmla="*/ 479029 h 1012031"/>
                <a:gd name="connsiteX126" fmla="*/ 206404 w 1238676"/>
                <a:gd name="connsiteY126" fmla="*/ 471885 h 1012031"/>
                <a:gd name="connsiteX127" fmla="*/ 265936 w 1238676"/>
                <a:gd name="connsiteY127" fmla="*/ 676672 h 1012031"/>
                <a:gd name="connsiteX128" fmla="*/ 199261 w 1238676"/>
                <a:gd name="connsiteY128" fmla="*/ 450454 h 1012031"/>
                <a:gd name="connsiteX129" fmla="*/ 196879 w 1238676"/>
                <a:gd name="connsiteY129" fmla="*/ 429022 h 1012031"/>
                <a:gd name="connsiteX130" fmla="*/ 194498 w 1238676"/>
                <a:gd name="connsiteY130" fmla="*/ 429022 h 1012031"/>
                <a:gd name="connsiteX131" fmla="*/ 192117 w 1238676"/>
                <a:gd name="connsiteY131" fmla="*/ 419497 h 1012031"/>
                <a:gd name="connsiteX132" fmla="*/ 189736 w 1238676"/>
                <a:gd name="connsiteY132" fmla="*/ 405210 h 1012031"/>
                <a:gd name="connsiteX133" fmla="*/ 184973 w 1238676"/>
                <a:gd name="connsiteY133" fmla="*/ 390922 h 1012031"/>
                <a:gd name="connsiteX134" fmla="*/ 182592 w 1238676"/>
                <a:gd name="connsiteY134" fmla="*/ 383779 h 1012031"/>
                <a:gd name="connsiteX135" fmla="*/ 173067 w 1238676"/>
                <a:gd name="connsiteY135" fmla="*/ 367110 h 1012031"/>
                <a:gd name="connsiteX136" fmla="*/ 163542 w 1238676"/>
                <a:gd name="connsiteY136" fmla="*/ 345679 h 1012031"/>
                <a:gd name="connsiteX137" fmla="*/ 158779 w 1238676"/>
                <a:gd name="connsiteY137" fmla="*/ 326629 h 1012031"/>
                <a:gd name="connsiteX138" fmla="*/ 154017 w 1238676"/>
                <a:gd name="connsiteY138" fmla="*/ 319485 h 1012031"/>
                <a:gd name="connsiteX139" fmla="*/ 149254 w 1238676"/>
                <a:gd name="connsiteY139" fmla="*/ 305197 h 1012031"/>
                <a:gd name="connsiteX140" fmla="*/ 144492 w 1238676"/>
                <a:gd name="connsiteY140" fmla="*/ 290910 h 1012031"/>
                <a:gd name="connsiteX141" fmla="*/ 139729 w 1238676"/>
                <a:gd name="connsiteY141" fmla="*/ 271860 h 1012031"/>
                <a:gd name="connsiteX142" fmla="*/ 134967 w 1238676"/>
                <a:gd name="connsiteY142" fmla="*/ 257572 h 1012031"/>
                <a:gd name="connsiteX143" fmla="*/ 127823 w 1238676"/>
                <a:gd name="connsiteY143" fmla="*/ 228997 h 1012031"/>
                <a:gd name="connsiteX144" fmla="*/ 125442 w 1238676"/>
                <a:gd name="connsiteY144" fmla="*/ 255191 h 1012031"/>
                <a:gd name="connsiteX145" fmla="*/ 120679 w 1238676"/>
                <a:gd name="connsiteY145" fmla="*/ 212329 h 1012031"/>
                <a:gd name="connsiteX146" fmla="*/ 115917 w 1238676"/>
                <a:gd name="connsiteY146" fmla="*/ 198041 h 1012031"/>
                <a:gd name="connsiteX147" fmla="*/ 113536 w 1238676"/>
                <a:gd name="connsiteY147" fmla="*/ 190897 h 1012031"/>
                <a:gd name="connsiteX148" fmla="*/ 108773 w 1238676"/>
                <a:gd name="connsiteY148" fmla="*/ 183754 h 1012031"/>
                <a:gd name="connsiteX149" fmla="*/ 101629 w 1238676"/>
                <a:gd name="connsiteY149" fmla="*/ 159941 h 1012031"/>
                <a:gd name="connsiteX150" fmla="*/ 92104 w 1238676"/>
                <a:gd name="connsiteY150" fmla="*/ 150416 h 1012031"/>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835053 w 1238676"/>
                <a:gd name="connsiteY29" fmla="*/ 48022 h 1012031"/>
                <a:gd name="connsiteX30" fmla="*/ 487392 w 1238676"/>
                <a:gd name="connsiteY30" fmla="*/ 100410 h 1012031"/>
                <a:gd name="connsiteX31" fmla="*/ 823148 w 1238676"/>
                <a:gd name="connsiteY31" fmla="*/ 78979 h 1012031"/>
                <a:gd name="connsiteX32" fmla="*/ 830292 w 1238676"/>
                <a:gd name="connsiteY32" fmla="*/ 83741 h 1012031"/>
                <a:gd name="connsiteX33" fmla="*/ 835054 w 1238676"/>
                <a:gd name="connsiteY33" fmla="*/ 90885 h 1012031"/>
                <a:gd name="connsiteX34" fmla="*/ 837436 w 1238676"/>
                <a:gd name="connsiteY34" fmla="*/ 100410 h 1012031"/>
                <a:gd name="connsiteX35" fmla="*/ 842198 w 1238676"/>
                <a:gd name="connsiteY35" fmla="*/ 124222 h 1012031"/>
                <a:gd name="connsiteX36" fmla="*/ 844579 w 1238676"/>
                <a:gd name="connsiteY36" fmla="*/ 133747 h 1012031"/>
                <a:gd name="connsiteX37" fmla="*/ 854104 w 1238676"/>
                <a:gd name="connsiteY37" fmla="*/ 148035 h 1012031"/>
                <a:gd name="connsiteX38" fmla="*/ 861248 w 1238676"/>
                <a:gd name="connsiteY38" fmla="*/ 162322 h 1012031"/>
                <a:gd name="connsiteX39" fmla="*/ 863629 w 1238676"/>
                <a:gd name="connsiteY39" fmla="*/ 171847 h 1012031"/>
                <a:gd name="connsiteX40" fmla="*/ 873154 w 1238676"/>
                <a:gd name="connsiteY40" fmla="*/ 193279 h 1012031"/>
                <a:gd name="connsiteX41" fmla="*/ 875536 w 1238676"/>
                <a:gd name="connsiteY41" fmla="*/ 205185 h 1012031"/>
                <a:gd name="connsiteX42" fmla="*/ 880298 w 1238676"/>
                <a:gd name="connsiteY42" fmla="*/ 226616 h 1012031"/>
                <a:gd name="connsiteX43" fmla="*/ 918398 w 1238676"/>
                <a:gd name="connsiteY43" fmla="*/ 255191 h 1012031"/>
                <a:gd name="connsiteX44" fmla="*/ 827911 w 1238676"/>
                <a:gd name="connsiteY44" fmla="*/ 78978 h 1012031"/>
                <a:gd name="connsiteX45" fmla="*/ 1025554 w 1238676"/>
                <a:gd name="connsiteY45" fmla="*/ 526653 h 1012031"/>
                <a:gd name="connsiteX46" fmla="*/ 896967 w 1238676"/>
                <a:gd name="connsiteY46" fmla="*/ 271860 h 1012031"/>
                <a:gd name="connsiteX47" fmla="*/ 904111 w 1238676"/>
                <a:gd name="connsiteY47" fmla="*/ 279004 h 1012031"/>
                <a:gd name="connsiteX48" fmla="*/ 913636 w 1238676"/>
                <a:gd name="connsiteY48" fmla="*/ 293291 h 1012031"/>
                <a:gd name="connsiteX49" fmla="*/ 920779 w 1238676"/>
                <a:gd name="connsiteY49" fmla="*/ 314722 h 1012031"/>
                <a:gd name="connsiteX50" fmla="*/ 923161 w 1238676"/>
                <a:gd name="connsiteY50" fmla="*/ 321866 h 1012031"/>
                <a:gd name="connsiteX51" fmla="*/ 925542 w 1238676"/>
                <a:gd name="connsiteY51" fmla="*/ 331391 h 1012031"/>
                <a:gd name="connsiteX52" fmla="*/ 927923 w 1238676"/>
                <a:gd name="connsiteY52" fmla="*/ 345679 h 1012031"/>
                <a:gd name="connsiteX53" fmla="*/ 932686 w 1238676"/>
                <a:gd name="connsiteY53" fmla="*/ 352822 h 1012031"/>
                <a:gd name="connsiteX54" fmla="*/ 942211 w 1238676"/>
                <a:gd name="connsiteY54" fmla="*/ 374254 h 1012031"/>
                <a:gd name="connsiteX55" fmla="*/ 949354 w 1238676"/>
                <a:gd name="connsiteY55" fmla="*/ 388541 h 1012031"/>
                <a:gd name="connsiteX56" fmla="*/ 956498 w 1238676"/>
                <a:gd name="connsiteY56" fmla="*/ 405210 h 1012031"/>
                <a:gd name="connsiteX57" fmla="*/ 968404 w 1238676"/>
                <a:gd name="connsiteY57" fmla="*/ 419497 h 1012031"/>
                <a:gd name="connsiteX58" fmla="*/ 977929 w 1238676"/>
                <a:gd name="connsiteY58" fmla="*/ 440929 h 1012031"/>
                <a:gd name="connsiteX59" fmla="*/ 985073 w 1238676"/>
                <a:gd name="connsiteY59" fmla="*/ 445691 h 1012031"/>
                <a:gd name="connsiteX60" fmla="*/ 987454 w 1238676"/>
                <a:gd name="connsiteY60" fmla="*/ 452835 h 1012031"/>
                <a:gd name="connsiteX61" fmla="*/ 1001742 w 1238676"/>
                <a:gd name="connsiteY61" fmla="*/ 474266 h 1012031"/>
                <a:gd name="connsiteX62" fmla="*/ 1006504 w 1238676"/>
                <a:gd name="connsiteY62" fmla="*/ 481410 h 1012031"/>
                <a:gd name="connsiteX63" fmla="*/ 1011267 w 1238676"/>
                <a:gd name="connsiteY63" fmla="*/ 488554 h 1012031"/>
                <a:gd name="connsiteX64" fmla="*/ 1018411 w 1238676"/>
                <a:gd name="connsiteY64" fmla="*/ 512366 h 1012031"/>
                <a:gd name="connsiteX65" fmla="*/ 1027936 w 1238676"/>
                <a:gd name="connsiteY65" fmla="*/ 531416 h 1012031"/>
                <a:gd name="connsiteX66" fmla="*/ 1025554 w 1238676"/>
                <a:gd name="connsiteY66" fmla="*/ 545704 h 1012031"/>
                <a:gd name="connsiteX67" fmla="*/ 1018411 w 1238676"/>
                <a:gd name="connsiteY67" fmla="*/ 550466 h 1012031"/>
                <a:gd name="connsiteX68" fmla="*/ 999361 w 1238676"/>
                <a:gd name="connsiteY68" fmla="*/ 555229 h 1012031"/>
                <a:gd name="connsiteX69" fmla="*/ 977929 w 1238676"/>
                <a:gd name="connsiteY69" fmla="*/ 562372 h 1012031"/>
                <a:gd name="connsiteX70" fmla="*/ 970786 w 1238676"/>
                <a:gd name="connsiteY70" fmla="*/ 564754 h 1012031"/>
                <a:gd name="connsiteX71" fmla="*/ 951736 w 1238676"/>
                <a:gd name="connsiteY71" fmla="*/ 567135 h 1012031"/>
                <a:gd name="connsiteX72" fmla="*/ 927923 w 1238676"/>
                <a:gd name="connsiteY72" fmla="*/ 569516 h 1012031"/>
                <a:gd name="connsiteX73" fmla="*/ 899348 w 1238676"/>
                <a:gd name="connsiteY73" fmla="*/ 574279 h 1012031"/>
                <a:gd name="connsiteX74" fmla="*/ 882679 w 1238676"/>
                <a:gd name="connsiteY74" fmla="*/ 576660 h 1012031"/>
                <a:gd name="connsiteX75" fmla="*/ 870773 w 1238676"/>
                <a:gd name="connsiteY75" fmla="*/ 579041 h 1012031"/>
                <a:gd name="connsiteX76" fmla="*/ 856486 w 1238676"/>
                <a:gd name="connsiteY76" fmla="*/ 581422 h 1012031"/>
                <a:gd name="connsiteX77" fmla="*/ 844579 w 1238676"/>
                <a:gd name="connsiteY77" fmla="*/ 583804 h 1012031"/>
                <a:gd name="connsiteX78" fmla="*/ 837436 w 1238676"/>
                <a:gd name="connsiteY78" fmla="*/ 586185 h 1012031"/>
                <a:gd name="connsiteX79" fmla="*/ 820767 w 1238676"/>
                <a:gd name="connsiteY79" fmla="*/ 588566 h 1012031"/>
                <a:gd name="connsiteX80" fmla="*/ 811242 w 1238676"/>
                <a:gd name="connsiteY80" fmla="*/ 590947 h 1012031"/>
                <a:gd name="connsiteX81" fmla="*/ 794573 w 1238676"/>
                <a:gd name="connsiteY81" fmla="*/ 593329 h 1012031"/>
                <a:gd name="connsiteX82" fmla="*/ 780286 w 1238676"/>
                <a:gd name="connsiteY82" fmla="*/ 595710 h 1012031"/>
                <a:gd name="connsiteX83" fmla="*/ 732661 w 1238676"/>
                <a:gd name="connsiteY83" fmla="*/ 598091 h 1012031"/>
                <a:gd name="connsiteX84" fmla="*/ 720754 w 1238676"/>
                <a:gd name="connsiteY84" fmla="*/ 600472 h 1012031"/>
                <a:gd name="connsiteX85" fmla="*/ 587403 w 1238676"/>
                <a:gd name="connsiteY85" fmla="*/ 636191 h 1012031"/>
                <a:gd name="connsiteX86" fmla="*/ 670748 w 1238676"/>
                <a:gd name="connsiteY86" fmla="*/ 605235 h 1012031"/>
                <a:gd name="connsiteX87" fmla="*/ 270698 w 1238676"/>
                <a:gd name="connsiteY87" fmla="*/ 688579 h 1012031"/>
                <a:gd name="connsiteX88" fmla="*/ 606454 w 1238676"/>
                <a:gd name="connsiteY88" fmla="*/ 612379 h 1012031"/>
                <a:gd name="connsiteX89" fmla="*/ 596929 w 1238676"/>
                <a:gd name="connsiteY89" fmla="*/ 614760 h 1012031"/>
                <a:gd name="connsiteX90" fmla="*/ 589786 w 1238676"/>
                <a:gd name="connsiteY90" fmla="*/ 617141 h 1012031"/>
                <a:gd name="connsiteX91" fmla="*/ 568354 w 1238676"/>
                <a:gd name="connsiteY91" fmla="*/ 619522 h 1012031"/>
                <a:gd name="connsiteX92" fmla="*/ 551686 w 1238676"/>
                <a:gd name="connsiteY92" fmla="*/ 624285 h 1012031"/>
                <a:gd name="connsiteX93" fmla="*/ 542161 w 1238676"/>
                <a:gd name="connsiteY93" fmla="*/ 626666 h 1012031"/>
                <a:gd name="connsiteX94" fmla="*/ 530254 w 1238676"/>
                <a:gd name="connsiteY94" fmla="*/ 631429 h 1012031"/>
                <a:gd name="connsiteX95" fmla="*/ 504061 w 1238676"/>
                <a:gd name="connsiteY95" fmla="*/ 633810 h 1012031"/>
                <a:gd name="connsiteX96" fmla="*/ 489773 w 1238676"/>
                <a:gd name="connsiteY96" fmla="*/ 636191 h 1012031"/>
                <a:gd name="connsiteX97" fmla="*/ 482629 w 1238676"/>
                <a:gd name="connsiteY97" fmla="*/ 638572 h 1012031"/>
                <a:gd name="connsiteX98" fmla="*/ 444529 w 1238676"/>
                <a:gd name="connsiteY98" fmla="*/ 643335 h 1012031"/>
                <a:gd name="connsiteX99" fmla="*/ 432623 w 1238676"/>
                <a:gd name="connsiteY99" fmla="*/ 645716 h 1012031"/>
                <a:gd name="connsiteX100" fmla="*/ 411192 w 1238676"/>
                <a:gd name="connsiteY100" fmla="*/ 650479 h 1012031"/>
                <a:gd name="connsiteX101" fmla="*/ 394523 w 1238676"/>
                <a:gd name="connsiteY101" fmla="*/ 652860 h 1012031"/>
                <a:gd name="connsiteX102" fmla="*/ 377854 w 1238676"/>
                <a:gd name="connsiteY102" fmla="*/ 657622 h 1012031"/>
                <a:gd name="connsiteX103" fmla="*/ 361186 w 1238676"/>
                <a:gd name="connsiteY103" fmla="*/ 662385 h 1012031"/>
                <a:gd name="connsiteX104" fmla="*/ 349279 w 1238676"/>
                <a:gd name="connsiteY104" fmla="*/ 664766 h 1012031"/>
                <a:gd name="connsiteX105" fmla="*/ 342136 w 1238676"/>
                <a:gd name="connsiteY105" fmla="*/ 667147 h 1012031"/>
                <a:gd name="connsiteX106" fmla="*/ 315942 w 1238676"/>
                <a:gd name="connsiteY106" fmla="*/ 669529 h 1012031"/>
                <a:gd name="connsiteX107" fmla="*/ 299273 w 1238676"/>
                <a:gd name="connsiteY107" fmla="*/ 674291 h 1012031"/>
                <a:gd name="connsiteX108" fmla="*/ 280223 w 1238676"/>
                <a:gd name="connsiteY108" fmla="*/ 669529 h 1012031"/>
                <a:gd name="connsiteX109" fmla="*/ 275461 w 1238676"/>
                <a:gd name="connsiteY109" fmla="*/ 662385 h 1012031"/>
                <a:gd name="connsiteX110" fmla="*/ 273079 w 1238676"/>
                <a:gd name="connsiteY110" fmla="*/ 655241 h 1012031"/>
                <a:gd name="connsiteX111" fmla="*/ 268315 w 1238676"/>
                <a:gd name="connsiteY111" fmla="*/ 652860 h 1012031"/>
                <a:gd name="connsiteX112" fmla="*/ 87342 w 1238676"/>
                <a:gd name="connsiteY112" fmla="*/ 155178 h 1012031"/>
                <a:gd name="connsiteX113" fmla="*/ 265936 w 1238676"/>
                <a:gd name="connsiteY113" fmla="*/ 636191 h 1012031"/>
                <a:gd name="connsiteX114" fmla="*/ 256411 w 1238676"/>
                <a:gd name="connsiteY114" fmla="*/ 621904 h 1012031"/>
                <a:gd name="connsiteX115" fmla="*/ 251648 w 1238676"/>
                <a:gd name="connsiteY115" fmla="*/ 612379 h 1012031"/>
                <a:gd name="connsiteX116" fmla="*/ 246886 w 1238676"/>
                <a:gd name="connsiteY116" fmla="*/ 598091 h 1012031"/>
                <a:gd name="connsiteX117" fmla="*/ 239742 w 1238676"/>
                <a:gd name="connsiteY117" fmla="*/ 581422 h 1012031"/>
                <a:gd name="connsiteX118" fmla="*/ 234979 w 1238676"/>
                <a:gd name="connsiteY118" fmla="*/ 562372 h 1012031"/>
                <a:gd name="connsiteX119" fmla="*/ 232598 w 1238676"/>
                <a:gd name="connsiteY119" fmla="*/ 545704 h 1012031"/>
                <a:gd name="connsiteX120" fmla="*/ 227836 w 1238676"/>
                <a:gd name="connsiteY120" fmla="*/ 533797 h 1012031"/>
                <a:gd name="connsiteX121" fmla="*/ 220692 w 1238676"/>
                <a:gd name="connsiteY121" fmla="*/ 519510 h 1012031"/>
                <a:gd name="connsiteX122" fmla="*/ 218311 w 1238676"/>
                <a:gd name="connsiteY122" fmla="*/ 507604 h 1012031"/>
                <a:gd name="connsiteX123" fmla="*/ 220692 w 1238676"/>
                <a:gd name="connsiteY123" fmla="*/ 500460 h 1012031"/>
                <a:gd name="connsiteX124" fmla="*/ 213548 w 1238676"/>
                <a:gd name="connsiteY124" fmla="*/ 486172 h 1012031"/>
                <a:gd name="connsiteX125" fmla="*/ 211167 w 1238676"/>
                <a:gd name="connsiteY125" fmla="*/ 479029 h 1012031"/>
                <a:gd name="connsiteX126" fmla="*/ 206404 w 1238676"/>
                <a:gd name="connsiteY126" fmla="*/ 471885 h 1012031"/>
                <a:gd name="connsiteX127" fmla="*/ 265936 w 1238676"/>
                <a:gd name="connsiteY127" fmla="*/ 676672 h 1012031"/>
                <a:gd name="connsiteX128" fmla="*/ 199261 w 1238676"/>
                <a:gd name="connsiteY128" fmla="*/ 450454 h 1012031"/>
                <a:gd name="connsiteX129" fmla="*/ 196879 w 1238676"/>
                <a:gd name="connsiteY129" fmla="*/ 429022 h 1012031"/>
                <a:gd name="connsiteX130" fmla="*/ 194498 w 1238676"/>
                <a:gd name="connsiteY130" fmla="*/ 429022 h 1012031"/>
                <a:gd name="connsiteX131" fmla="*/ 192117 w 1238676"/>
                <a:gd name="connsiteY131" fmla="*/ 419497 h 1012031"/>
                <a:gd name="connsiteX132" fmla="*/ 189736 w 1238676"/>
                <a:gd name="connsiteY132" fmla="*/ 405210 h 1012031"/>
                <a:gd name="connsiteX133" fmla="*/ 184973 w 1238676"/>
                <a:gd name="connsiteY133" fmla="*/ 390922 h 1012031"/>
                <a:gd name="connsiteX134" fmla="*/ 182592 w 1238676"/>
                <a:gd name="connsiteY134" fmla="*/ 383779 h 1012031"/>
                <a:gd name="connsiteX135" fmla="*/ 173067 w 1238676"/>
                <a:gd name="connsiteY135" fmla="*/ 367110 h 1012031"/>
                <a:gd name="connsiteX136" fmla="*/ 163542 w 1238676"/>
                <a:gd name="connsiteY136" fmla="*/ 345679 h 1012031"/>
                <a:gd name="connsiteX137" fmla="*/ 158779 w 1238676"/>
                <a:gd name="connsiteY137" fmla="*/ 326629 h 1012031"/>
                <a:gd name="connsiteX138" fmla="*/ 154017 w 1238676"/>
                <a:gd name="connsiteY138" fmla="*/ 319485 h 1012031"/>
                <a:gd name="connsiteX139" fmla="*/ 149254 w 1238676"/>
                <a:gd name="connsiteY139" fmla="*/ 305197 h 1012031"/>
                <a:gd name="connsiteX140" fmla="*/ 144492 w 1238676"/>
                <a:gd name="connsiteY140" fmla="*/ 290910 h 1012031"/>
                <a:gd name="connsiteX141" fmla="*/ 139729 w 1238676"/>
                <a:gd name="connsiteY141" fmla="*/ 271860 h 1012031"/>
                <a:gd name="connsiteX142" fmla="*/ 134967 w 1238676"/>
                <a:gd name="connsiteY142" fmla="*/ 257572 h 1012031"/>
                <a:gd name="connsiteX143" fmla="*/ 127823 w 1238676"/>
                <a:gd name="connsiteY143" fmla="*/ 228997 h 1012031"/>
                <a:gd name="connsiteX144" fmla="*/ 125442 w 1238676"/>
                <a:gd name="connsiteY144" fmla="*/ 255191 h 1012031"/>
                <a:gd name="connsiteX145" fmla="*/ 120679 w 1238676"/>
                <a:gd name="connsiteY145" fmla="*/ 212329 h 1012031"/>
                <a:gd name="connsiteX146" fmla="*/ 115917 w 1238676"/>
                <a:gd name="connsiteY146" fmla="*/ 198041 h 1012031"/>
                <a:gd name="connsiteX147" fmla="*/ 113536 w 1238676"/>
                <a:gd name="connsiteY147" fmla="*/ 190897 h 1012031"/>
                <a:gd name="connsiteX148" fmla="*/ 108773 w 1238676"/>
                <a:gd name="connsiteY148" fmla="*/ 183754 h 1012031"/>
                <a:gd name="connsiteX149" fmla="*/ 101629 w 1238676"/>
                <a:gd name="connsiteY149" fmla="*/ 159941 h 1012031"/>
                <a:gd name="connsiteX150" fmla="*/ 92104 w 1238676"/>
                <a:gd name="connsiteY150" fmla="*/ 150416 h 1012031"/>
                <a:gd name="connsiteX0" fmla="*/ 92104 w 1238676"/>
                <a:gd name="connsiteY0" fmla="*/ 150416 h 1012031"/>
                <a:gd name="connsiteX1" fmla="*/ 108773 w 1238676"/>
                <a:gd name="connsiteY1" fmla="*/ 152797 h 1012031"/>
                <a:gd name="connsiteX2" fmla="*/ 137348 w 1238676"/>
                <a:gd name="connsiteY2" fmla="*/ 150416 h 1012031"/>
                <a:gd name="connsiteX3" fmla="*/ 173067 w 1238676"/>
                <a:gd name="connsiteY3" fmla="*/ 148035 h 1012031"/>
                <a:gd name="connsiteX4" fmla="*/ 206404 w 1238676"/>
                <a:gd name="connsiteY4" fmla="*/ 121841 h 1012031"/>
                <a:gd name="connsiteX5" fmla="*/ 232598 w 1238676"/>
                <a:gd name="connsiteY5" fmla="*/ 145654 h 1012031"/>
                <a:gd name="connsiteX6" fmla="*/ 251648 w 1238676"/>
                <a:gd name="connsiteY6" fmla="*/ 143272 h 1012031"/>
                <a:gd name="connsiteX7" fmla="*/ 270698 w 1238676"/>
                <a:gd name="connsiteY7" fmla="*/ 138510 h 1012031"/>
                <a:gd name="connsiteX8" fmla="*/ 301654 w 1238676"/>
                <a:gd name="connsiteY8" fmla="*/ 136129 h 1012031"/>
                <a:gd name="connsiteX9" fmla="*/ 320704 w 1238676"/>
                <a:gd name="connsiteY9" fmla="*/ 133747 h 1012031"/>
                <a:gd name="connsiteX10" fmla="*/ 344517 w 1238676"/>
                <a:gd name="connsiteY10" fmla="*/ 131366 h 1012031"/>
                <a:gd name="connsiteX11" fmla="*/ 370711 w 1238676"/>
                <a:gd name="connsiteY11" fmla="*/ 126604 h 1012031"/>
                <a:gd name="connsiteX12" fmla="*/ 380236 w 1238676"/>
                <a:gd name="connsiteY12" fmla="*/ 124222 h 1012031"/>
                <a:gd name="connsiteX13" fmla="*/ 408811 w 1238676"/>
                <a:gd name="connsiteY13" fmla="*/ 119460 h 1012031"/>
                <a:gd name="connsiteX14" fmla="*/ 432623 w 1238676"/>
                <a:gd name="connsiteY14" fmla="*/ 112316 h 1012031"/>
                <a:gd name="connsiteX15" fmla="*/ 487392 w 1238676"/>
                <a:gd name="connsiteY15" fmla="*/ 107554 h 1012031"/>
                <a:gd name="connsiteX16" fmla="*/ 506442 w 1238676"/>
                <a:gd name="connsiteY16" fmla="*/ 105172 h 1012031"/>
                <a:gd name="connsiteX17" fmla="*/ 527873 w 1238676"/>
                <a:gd name="connsiteY17" fmla="*/ 102791 h 1012031"/>
                <a:gd name="connsiteX18" fmla="*/ 577879 w 1238676"/>
                <a:gd name="connsiteY18" fmla="*/ 98029 h 1012031"/>
                <a:gd name="connsiteX19" fmla="*/ 608836 w 1238676"/>
                <a:gd name="connsiteY19" fmla="*/ 95647 h 1012031"/>
                <a:gd name="connsiteX20" fmla="*/ 625504 w 1238676"/>
                <a:gd name="connsiteY20" fmla="*/ 93266 h 1012031"/>
                <a:gd name="connsiteX21" fmla="*/ 651698 w 1238676"/>
                <a:gd name="connsiteY21" fmla="*/ 90885 h 1012031"/>
                <a:gd name="connsiteX22" fmla="*/ 668367 w 1238676"/>
                <a:gd name="connsiteY22" fmla="*/ 88504 h 1012031"/>
                <a:gd name="connsiteX23" fmla="*/ 687417 w 1238676"/>
                <a:gd name="connsiteY23" fmla="*/ 86122 h 1012031"/>
                <a:gd name="connsiteX24" fmla="*/ 713611 w 1238676"/>
                <a:gd name="connsiteY24" fmla="*/ 83741 h 1012031"/>
                <a:gd name="connsiteX25" fmla="*/ 727898 w 1238676"/>
                <a:gd name="connsiteY25" fmla="*/ 81360 h 1012031"/>
                <a:gd name="connsiteX26" fmla="*/ 768379 w 1238676"/>
                <a:gd name="connsiteY26" fmla="*/ 76597 h 1012031"/>
                <a:gd name="connsiteX27" fmla="*/ 801717 w 1238676"/>
                <a:gd name="connsiteY27" fmla="*/ 71835 h 1012031"/>
                <a:gd name="connsiteX28" fmla="*/ 811242 w 1238676"/>
                <a:gd name="connsiteY28" fmla="*/ 69454 h 1012031"/>
                <a:gd name="connsiteX29" fmla="*/ 835053 w 1238676"/>
                <a:gd name="connsiteY29" fmla="*/ 48022 h 1012031"/>
                <a:gd name="connsiteX30" fmla="*/ 487392 w 1238676"/>
                <a:gd name="connsiteY30" fmla="*/ 100410 h 1012031"/>
                <a:gd name="connsiteX31" fmla="*/ 823148 w 1238676"/>
                <a:gd name="connsiteY31" fmla="*/ 78979 h 1012031"/>
                <a:gd name="connsiteX32" fmla="*/ 830292 w 1238676"/>
                <a:gd name="connsiteY32" fmla="*/ 83741 h 1012031"/>
                <a:gd name="connsiteX33" fmla="*/ 835054 w 1238676"/>
                <a:gd name="connsiteY33" fmla="*/ 90885 h 1012031"/>
                <a:gd name="connsiteX34" fmla="*/ 837436 w 1238676"/>
                <a:gd name="connsiteY34" fmla="*/ 100410 h 1012031"/>
                <a:gd name="connsiteX35" fmla="*/ 842198 w 1238676"/>
                <a:gd name="connsiteY35" fmla="*/ 124222 h 1012031"/>
                <a:gd name="connsiteX36" fmla="*/ 844579 w 1238676"/>
                <a:gd name="connsiteY36" fmla="*/ 133747 h 1012031"/>
                <a:gd name="connsiteX37" fmla="*/ 854104 w 1238676"/>
                <a:gd name="connsiteY37" fmla="*/ 148035 h 1012031"/>
                <a:gd name="connsiteX38" fmla="*/ 861248 w 1238676"/>
                <a:gd name="connsiteY38" fmla="*/ 162322 h 1012031"/>
                <a:gd name="connsiteX39" fmla="*/ 863629 w 1238676"/>
                <a:gd name="connsiteY39" fmla="*/ 171847 h 1012031"/>
                <a:gd name="connsiteX40" fmla="*/ 873154 w 1238676"/>
                <a:gd name="connsiteY40" fmla="*/ 193279 h 1012031"/>
                <a:gd name="connsiteX41" fmla="*/ 875536 w 1238676"/>
                <a:gd name="connsiteY41" fmla="*/ 205185 h 1012031"/>
                <a:gd name="connsiteX42" fmla="*/ 880298 w 1238676"/>
                <a:gd name="connsiteY42" fmla="*/ 226616 h 1012031"/>
                <a:gd name="connsiteX43" fmla="*/ 918398 w 1238676"/>
                <a:gd name="connsiteY43" fmla="*/ 255191 h 1012031"/>
                <a:gd name="connsiteX44" fmla="*/ 827911 w 1238676"/>
                <a:gd name="connsiteY44" fmla="*/ 78978 h 1012031"/>
                <a:gd name="connsiteX45" fmla="*/ 1025554 w 1238676"/>
                <a:gd name="connsiteY45" fmla="*/ 526653 h 1012031"/>
                <a:gd name="connsiteX46" fmla="*/ 896967 w 1238676"/>
                <a:gd name="connsiteY46" fmla="*/ 271860 h 1012031"/>
                <a:gd name="connsiteX47" fmla="*/ 904111 w 1238676"/>
                <a:gd name="connsiteY47" fmla="*/ 279004 h 1012031"/>
                <a:gd name="connsiteX48" fmla="*/ 913636 w 1238676"/>
                <a:gd name="connsiteY48" fmla="*/ 293291 h 1012031"/>
                <a:gd name="connsiteX49" fmla="*/ 920779 w 1238676"/>
                <a:gd name="connsiteY49" fmla="*/ 314722 h 1012031"/>
                <a:gd name="connsiteX50" fmla="*/ 923161 w 1238676"/>
                <a:gd name="connsiteY50" fmla="*/ 321866 h 1012031"/>
                <a:gd name="connsiteX51" fmla="*/ 925542 w 1238676"/>
                <a:gd name="connsiteY51" fmla="*/ 331391 h 1012031"/>
                <a:gd name="connsiteX52" fmla="*/ 927923 w 1238676"/>
                <a:gd name="connsiteY52" fmla="*/ 345679 h 1012031"/>
                <a:gd name="connsiteX53" fmla="*/ 932686 w 1238676"/>
                <a:gd name="connsiteY53" fmla="*/ 352822 h 1012031"/>
                <a:gd name="connsiteX54" fmla="*/ 942211 w 1238676"/>
                <a:gd name="connsiteY54" fmla="*/ 374254 h 1012031"/>
                <a:gd name="connsiteX55" fmla="*/ 949354 w 1238676"/>
                <a:gd name="connsiteY55" fmla="*/ 388541 h 1012031"/>
                <a:gd name="connsiteX56" fmla="*/ 956498 w 1238676"/>
                <a:gd name="connsiteY56" fmla="*/ 405210 h 1012031"/>
                <a:gd name="connsiteX57" fmla="*/ 968404 w 1238676"/>
                <a:gd name="connsiteY57" fmla="*/ 419497 h 1012031"/>
                <a:gd name="connsiteX58" fmla="*/ 977929 w 1238676"/>
                <a:gd name="connsiteY58" fmla="*/ 440929 h 1012031"/>
                <a:gd name="connsiteX59" fmla="*/ 985073 w 1238676"/>
                <a:gd name="connsiteY59" fmla="*/ 445691 h 1012031"/>
                <a:gd name="connsiteX60" fmla="*/ 987454 w 1238676"/>
                <a:gd name="connsiteY60" fmla="*/ 452835 h 1012031"/>
                <a:gd name="connsiteX61" fmla="*/ 1001742 w 1238676"/>
                <a:gd name="connsiteY61" fmla="*/ 474266 h 1012031"/>
                <a:gd name="connsiteX62" fmla="*/ 1006504 w 1238676"/>
                <a:gd name="connsiteY62" fmla="*/ 481410 h 1012031"/>
                <a:gd name="connsiteX63" fmla="*/ 1011267 w 1238676"/>
                <a:gd name="connsiteY63" fmla="*/ 488554 h 1012031"/>
                <a:gd name="connsiteX64" fmla="*/ 1018411 w 1238676"/>
                <a:gd name="connsiteY64" fmla="*/ 512366 h 1012031"/>
                <a:gd name="connsiteX65" fmla="*/ 1027936 w 1238676"/>
                <a:gd name="connsiteY65" fmla="*/ 531416 h 1012031"/>
                <a:gd name="connsiteX66" fmla="*/ 1025554 w 1238676"/>
                <a:gd name="connsiteY66" fmla="*/ 545704 h 1012031"/>
                <a:gd name="connsiteX67" fmla="*/ 1018411 w 1238676"/>
                <a:gd name="connsiteY67" fmla="*/ 550466 h 1012031"/>
                <a:gd name="connsiteX68" fmla="*/ 999361 w 1238676"/>
                <a:gd name="connsiteY68" fmla="*/ 555229 h 1012031"/>
                <a:gd name="connsiteX69" fmla="*/ 977929 w 1238676"/>
                <a:gd name="connsiteY69" fmla="*/ 562372 h 1012031"/>
                <a:gd name="connsiteX70" fmla="*/ 970786 w 1238676"/>
                <a:gd name="connsiteY70" fmla="*/ 564754 h 1012031"/>
                <a:gd name="connsiteX71" fmla="*/ 951736 w 1238676"/>
                <a:gd name="connsiteY71" fmla="*/ 567135 h 1012031"/>
                <a:gd name="connsiteX72" fmla="*/ 927923 w 1238676"/>
                <a:gd name="connsiteY72" fmla="*/ 569516 h 1012031"/>
                <a:gd name="connsiteX73" fmla="*/ 899348 w 1238676"/>
                <a:gd name="connsiteY73" fmla="*/ 574279 h 1012031"/>
                <a:gd name="connsiteX74" fmla="*/ 882679 w 1238676"/>
                <a:gd name="connsiteY74" fmla="*/ 576660 h 1012031"/>
                <a:gd name="connsiteX75" fmla="*/ 870773 w 1238676"/>
                <a:gd name="connsiteY75" fmla="*/ 579041 h 1012031"/>
                <a:gd name="connsiteX76" fmla="*/ 856486 w 1238676"/>
                <a:gd name="connsiteY76" fmla="*/ 581422 h 1012031"/>
                <a:gd name="connsiteX77" fmla="*/ 844579 w 1238676"/>
                <a:gd name="connsiteY77" fmla="*/ 583804 h 1012031"/>
                <a:gd name="connsiteX78" fmla="*/ 837436 w 1238676"/>
                <a:gd name="connsiteY78" fmla="*/ 586185 h 1012031"/>
                <a:gd name="connsiteX79" fmla="*/ 820767 w 1238676"/>
                <a:gd name="connsiteY79" fmla="*/ 588566 h 1012031"/>
                <a:gd name="connsiteX80" fmla="*/ 811242 w 1238676"/>
                <a:gd name="connsiteY80" fmla="*/ 590947 h 1012031"/>
                <a:gd name="connsiteX81" fmla="*/ 794573 w 1238676"/>
                <a:gd name="connsiteY81" fmla="*/ 593329 h 1012031"/>
                <a:gd name="connsiteX82" fmla="*/ 780286 w 1238676"/>
                <a:gd name="connsiteY82" fmla="*/ 595710 h 1012031"/>
                <a:gd name="connsiteX83" fmla="*/ 732661 w 1238676"/>
                <a:gd name="connsiteY83" fmla="*/ 598091 h 1012031"/>
                <a:gd name="connsiteX84" fmla="*/ 720754 w 1238676"/>
                <a:gd name="connsiteY84" fmla="*/ 600472 h 1012031"/>
                <a:gd name="connsiteX85" fmla="*/ 587403 w 1238676"/>
                <a:gd name="connsiteY85" fmla="*/ 636191 h 1012031"/>
                <a:gd name="connsiteX86" fmla="*/ 670748 w 1238676"/>
                <a:gd name="connsiteY86" fmla="*/ 605235 h 1012031"/>
                <a:gd name="connsiteX87" fmla="*/ 270698 w 1238676"/>
                <a:gd name="connsiteY87" fmla="*/ 688579 h 1012031"/>
                <a:gd name="connsiteX88" fmla="*/ 606454 w 1238676"/>
                <a:gd name="connsiteY88" fmla="*/ 612379 h 1012031"/>
                <a:gd name="connsiteX89" fmla="*/ 596929 w 1238676"/>
                <a:gd name="connsiteY89" fmla="*/ 614760 h 1012031"/>
                <a:gd name="connsiteX90" fmla="*/ 589786 w 1238676"/>
                <a:gd name="connsiteY90" fmla="*/ 617141 h 1012031"/>
                <a:gd name="connsiteX91" fmla="*/ 568354 w 1238676"/>
                <a:gd name="connsiteY91" fmla="*/ 619522 h 1012031"/>
                <a:gd name="connsiteX92" fmla="*/ 551686 w 1238676"/>
                <a:gd name="connsiteY92" fmla="*/ 624285 h 1012031"/>
                <a:gd name="connsiteX93" fmla="*/ 542161 w 1238676"/>
                <a:gd name="connsiteY93" fmla="*/ 626666 h 1012031"/>
                <a:gd name="connsiteX94" fmla="*/ 530254 w 1238676"/>
                <a:gd name="connsiteY94" fmla="*/ 631429 h 1012031"/>
                <a:gd name="connsiteX95" fmla="*/ 504061 w 1238676"/>
                <a:gd name="connsiteY95" fmla="*/ 633810 h 1012031"/>
                <a:gd name="connsiteX96" fmla="*/ 489773 w 1238676"/>
                <a:gd name="connsiteY96" fmla="*/ 636191 h 1012031"/>
                <a:gd name="connsiteX97" fmla="*/ 482629 w 1238676"/>
                <a:gd name="connsiteY97" fmla="*/ 638572 h 1012031"/>
                <a:gd name="connsiteX98" fmla="*/ 444529 w 1238676"/>
                <a:gd name="connsiteY98" fmla="*/ 643335 h 1012031"/>
                <a:gd name="connsiteX99" fmla="*/ 432623 w 1238676"/>
                <a:gd name="connsiteY99" fmla="*/ 645716 h 1012031"/>
                <a:gd name="connsiteX100" fmla="*/ 411192 w 1238676"/>
                <a:gd name="connsiteY100" fmla="*/ 650479 h 1012031"/>
                <a:gd name="connsiteX101" fmla="*/ 394523 w 1238676"/>
                <a:gd name="connsiteY101" fmla="*/ 652860 h 1012031"/>
                <a:gd name="connsiteX102" fmla="*/ 377854 w 1238676"/>
                <a:gd name="connsiteY102" fmla="*/ 657622 h 1012031"/>
                <a:gd name="connsiteX103" fmla="*/ 361186 w 1238676"/>
                <a:gd name="connsiteY103" fmla="*/ 662385 h 1012031"/>
                <a:gd name="connsiteX104" fmla="*/ 349279 w 1238676"/>
                <a:gd name="connsiteY104" fmla="*/ 664766 h 1012031"/>
                <a:gd name="connsiteX105" fmla="*/ 342136 w 1238676"/>
                <a:gd name="connsiteY105" fmla="*/ 667147 h 1012031"/>
                <a:gd name="connsiteX106" fmla="*/ 315942 w 1238676"/>
                <a:gd name="connsiteY106" fmla="*/ 669529 h 1012031"/>
                <a:gd name="connsiteX107" fmla="*/ 299273 w 1238676"/>
                <a:gd name="connsiteY107" fmla="*/ 674291 h 1012031"/>
                <a:gd name="connsiteX108" fmla="*/ 280223 w 1238676"/>
                <a:gd name="connsiteY108" fmla="*/ 669529 h 1012031"/>
                <a:gd name="connsiteX109" fmla="*/ 275461 w 1238676"/>
                <a:gd name="connsiteY109" fmla="*/ 662385 h 1012031"/>
                <a:gd name="connsiteX110" fmla="*/ 273079 w 1238676"/>
                <a:gd name="connsiteY110" fmla="*/ 655241 h 1012031"/>
                <a:gd name="connsiteX111" fmla="*/ 268315 w 1238676"/>
                <a:gd name="connsiteY111" fmla="*/ 652860 h 1012031"/>
                <a:gd name="connsiteX112" fmla="*/ 87342 w 1238676"/>
                <a:gd name="connsiteY112" fmla="*/ 155178 h 1012031"/>
                <a:gd name="connsiteX113" fmla="*/ 265936 w 1238676"/>
                <a:gd name="connsiteY113" fmla="*/ 636191 h 1012031"/>
                <a:gd name="connsiteX114" fmla="*/ 256411 w 1238676"/>
                <a:gd name="connsiteY114" fmla="*/ 621904 h 1012031"/>
                <a:gd name="connsiteX115" fmla="*/ 251648 w 1238676"/>
                <a:gd name="connsiteY115" fmla="*/ 612379 h 1012031"/>
                <a:gd name="connsiteX116" fmla="*/ 246886 w 1238676"/>
                <a:gd name="connsiteY116" fmla="*/ 598091 h 1012031"/>
                <a:gd name="connsiteX117" fmla="*/ 239742 w 1238676"/>
                <a:gd name="connsiteY117" fmla="*/ 581422 h 1012031"/>
                <a:gd name="connsiteX118" fmla="*/ 234979 w 1238676"/>
                <a:gd name="connsiteY118" fmla="*/ 562372 h 1012031"/>
                <a:gd name="connsiteX119" fmla="*/ 232598 w 1238676"/>
                <a:gd name="connsiteY119" fmla="*/ 545704 h 1012031"/>
                <a:gd name="connsiteX120" fmla="*/ 227836 w 1238676"/>
                <a:gd name="connsiteY120" fmla="*/ 533797 h 1012031"/>
                <a:gd name="connsiteX121" fmla="*/ 220692 w 1238676"/>
                <a:gd name="connsiteY121" fmla="*/ 519510 h 1012031"/>
                <a:gd name="connsiteX122" fmla="*/ 218311 w 1238676"/>
                <a:gd name="connsiteY122" fmla="*/ 507604 h 1012031"/>
                <a:gd name="connsiteX123" fmla="*/ 220692 w 1238676"/>
                <a:gd name="connsiteY123" fmla="*/ 500460 h 1012031"/>
                <a:gd name="connsiteX124" fmla="*/ 213548 w 1238676"/>
                <a:gd name="connsiteY124" fmla="*/ 486172 h 1012031"/>
                <a:gd name="connsiteX125" fmla="*/ 211167 w 1238676"/>
                <a:gd name="connsiteY125" fmla="*/ 479029 h 1012031"/>
                <a:gd name="connsiteX126" fmla="*/ 206404 w 1238676"/>
                <a:gd name="connsiteY126" fmla="*/ 471885 h 1012031"/>
                <a:gd name="connsiteX127" fmla="*/ 265936 w 1238676"/>
                <a:gd name="connsiteY127" fmla="*/ 676672 h 1012031"/>
                <a:gd name="connsiteX128" fmla="*/ 199261 w 1238676"/>
                <a:gd name="connsiteY128" fmla="*/ 450454 h 1012031"/>
                <a:gd name="connsiteX129" fmla="*/ 196879 w 1238676"/>
                <a:gd name="connsiteY129" fmla="*/ 429022 h 1012031"/>
                <a:gd name="connsiteX130" fmla="*/ 194498 w 1238676"/>
                <a:gd name="connsiteY130" fmla="*/ 429022 h 1012031"/>
                <a:gd name="connsiteX131" fmla="*/ 192117 w 1238676"/>
                <a:gd name="connsiteY131" fmla="*/ 419497 h 1012031"/>
                <a:gd name="connsiteX132" fmla="*/ 189736 w 1238676"/>
                <a:gd name="connsiteY132" fmla="*/ 405210 h 1012031"/>
                <a:gd name="connsiteX133" fmla="*/ 184973 w 1238676"/>
                <a:gd name="connsiteY133" fmla="*/ 390922 h 1012031"/>
                <a:gd name="connsiteX134" fmla="*/ 182592 w 1238676"/>
                <a:gd name="connsiteY134" fmla="*/ 383779 h 1012031"/>
                <a:gd name="connsiteX135" fmla="*/ 173067 w 1238676"/>
                <a:gd name="connsiteY135" fmla="*/ 367110 h 1012031"/>
                <a:gd name="connsiteX136" fmla="*/ 163542 w 1238676"/>
                <a:gd name="connsiteY136" fmla="*/ 345679 h 1012031"/>
                <a:gd name="connsiteX137" fmla="*/ 158779 w 1238676"/>
                <a:gd name="connsiteY137" fmla="*/ 326629 h 1012031"/>
                <a:gd name="connsiteX138" fmla="*/ 154017 w 1238676"/>
                <a:gd name="connsiteY138" fmla="*/ 319485 h 1012031"/>
                <a:gd name="connsiteX139" fmla="*/ 149254 w 1238676"/>
                <a:gd name="connsiteY139" fmla="*/ 305197 h 1012031"/>
                <a:gd name="connsiteX140" fmla="*/ 144492 w 1238676"/>
                <a:gd name="connsiteY140" fmla="*/ 290910 h 1012031"/>
                <a:gd name="connsiteX141" fmla="*/ 139729 w 1238676"/>
                <a:gd name="connsiteY141" fmla="*/ 271860 h 1012031"/>
                <a:gd name="connsiteX142" fmla="*/ 134967 w 1238676"/>
                <a:gd name="connsiteY142" fmla="*/ 257572 h 1012031"/>
                <a:gd name="connsiteX143" fmla="*/ 127823 w 1238676"/>
                <a:gd name="connsiteY143" fmla="*/ 228997 h 1012031"/>
                <a:gd name="connsiteX144" fmla="*/ 125442 w 1238676"/>
                <a:gd name="connsiteY144" fmla="*/ 255191 h 1012031"/>
                <a:gd name="connsiteX145" fmla="*/ 120679 w 1238676"/>
                <a:gd name="connsiteY145" fmla="*/ 212329 h 1012031"/>
                <a:gd name="connsiteX146" fmla="*/ 115917 w 1238676"/>
                <a:gd name="connsiteY146" fmla="*/ 198041 h 1012031"/>
                <a:gd name="connsiteX147" fmla="*/ 113536 w 1238676"/>
                <a:gd name="connsiteY147" fmla="*/ 190897 h 1012031"/>
                <a:gd name="connsiteX148" fmla="*/ 108773 w 1238676"/>
                <a:gd name="connsiteY148" fmla="*/ 183754 h 1012031"/>
                <a:gd name="connsiteX149" fmla="*/ 101629 w 1238676"/>
                <a:gd name="connsiteY149" fmla="*/ 159941 h 1012031"/>
                <a:gd name="connsiteX150" fmla="*/ 92104 w 1238676"/>
                <a:gd name="connsiteY150" fmla="*/ 150416 h 1012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1238676" h="1012031">
                  <a:moveTo>
                    <a:pt x="92104" y="150416"/>
                  </a:moveTo>
                  <a:cubicBezTo>
                    <a:pt x="93295" y="149225"/>
                    <a:pt x="103160" y="152797"/>
                    <a:pt x="108773" y="152797"/>
                  </a:cubicBezTo>
                  <a:cubicBezTo>
                    <a:pt x="118331" y="152797"/>
                    <a:pt x="127816" y="151122"/>
                    <a:pt x="137348" y="150416"/>
                  </a:cubicBezTo>
                  <a:lnTo>
                    <a:pt x="173067" y="148035"/>
                  </a:lnTo>
                  <a:cubicBezTo>
                    <a:pt x="184179" y="148829"/>
                    <a:pt x="0" y="159941"/>
                    <a:pt x="206404" y="121841"/>
                  </a:cubicBezTo>
                  <a:cubicBezTo>
                    <a:pt x="846630" y="59928"/>
                    <a:pt x="227565" y="146428"/>
                    <a:pt x="232598" y="145654"/>
                  </a:cubicBezTo>
                  <a:cubicBezTo>
                    <a:pt x="238923" y="144681"/>
                    <a:pt x="245358" y="144451"/>
                    <a:pt x="251648" y="143272"/>
                  </a:cubicBezTo>
                  <a:cubicBezTo>
                    <a:pt x="258081" y="142066"/>
                    <a:pt x="264218" y="139436"/>
                    <a:pt x="270698" y="138510"/>
                  </a:cubicBezTo>
                  <a:cubicBezTo>
                    <a:pt x="280943" y="137047"/>
                    <a:pt x="291351" y="137110"/>
                    <a:pt x="301654" y="136129"/>
                  </a:cubicBezTo>
                  <a:cubicBezTo>
                    <a:pt x="308025" y="135522"/>
                    <a:pt x="314344" y="134454"/>
                    <a:pt x="320704" y="133747"/>
                  </a:cubicBezTo>
                  <a:cubicBezTo>
                    <a:pt x="328632" y="132866"/>
                    <a:pt x="336579" y="132160"/>
                    <a:pt x="344517" y="131366"/>
                  </a:cubicBezTo>
                  <a:cubicBezTo>
                    <a:pt x="366131" y="125963"/>
                    <a:pt x="339408" y="132296"/>
                    <a:pt x="370711" y="126604"/>
                  </a:cubicBezTo>
                  <a:cubicBezTo>
                    <a:pt x="373931" y="126018"/>
                    <a:pt x="377019" y="124825"/>
                    <a:pt x="380236" y="124222"/>
                  </a:cubicBezTo>
                  <a:cubicBezTo>
                    <a:pt x="389727" y="122442"/>
                    <a:pt x="408811" y="119460"/>
                    <a:pt x="408811" y="119460"/>
                  </a:cubicBezTo>
                  <a:cubicBezTo>
                    <a:pt x="414379" y="117604"/>
                    <a:pt x="425936" y="113345"/>
                    <a:pt x="432623" y="112316"/>
                  </a:cubicBezTo>
                  <a:cubicBezTo>
                    <a:pt x="451150" y="109466"/>
                    <a:pt x="468550" y="109267"/>
                    <a:pt x="487392" y="107554"/>
                  </a:cubicBezTo>
                  <a:cubicBezTo>
                    <a:pt x="493765" y="106975"/>
                    <a:pt x="500086" y="105920"/>
                    <a:pt x="506442" y="105172"/>
                  </a:cubicBezTo>
                  <a:lnTo>
                    <a:pt x="527873" y="102791"/>
                  </a:lnTo>
                  <a:cubicBezTo>
                    <a:pt x="550965" y="97019"/>
                    <a:pt x="532256" y="101071"/>
                    <a:pt x="577879" y="98029"/>
                  </a:cubicBezTo>
                  <a:cubicBezTo>
                    <a:pt x="588206" y="97340"/>
                    <a:pt x="598538" y="96677"/>
                    <a:pt x="608836" y="95647"/>
                  </a:cubicBezTo>
                  <a:cubicBezTo>
                    <a:pt x="614421" y="95088"/>
                    <a:pt x="619926" y="93886"/>
                    <a:pt x="625504" y="93266"/>
                  </a:cubicBezTo>
                  <a:cubicBezTo>
                    <a:pt x="634218" y="92298"/>
                    <a:pt x="642984" y="91853"/>
                    <a:pt x="651698" y="90885"/>
                  </a:cubicBezTo>
                  <a:cubicBezTo>
                    <a:pt x="657276" y="90265"/>
                    <a:pt x="662804" y="89246"/>
                    <a:pt x="668367" y="88504"/>
                  </a:cubicBezTo>
                  <a:lnTo>
                    <a:pt x="687417" y="86122"/>
                  </a:lnTo>
                  <a:cubicBezTo>
                    <a:pt x="696136" y="85204"/>
                    <a:pt x="704904" y="84765"/>
                    <a:pt x="713611" y="83741"/>
                  </a:cubicBezTo>
                  <a:cubicBezTo>
                    <a:pt x="718406" y="83177"/>
                    <a:pt x="723119" y="82043"/>
                    <a:pt x="727898" y="81360"/>
                  </a:cubicBezTo>
                  <a:cubicBezTo>
                    <a:pt x="739330" y="79727"/>
                    <a:pt x="757155" y="77844"/>
                    <a:pt x="768379" y="76597"/>
                  </a:cubicBezTo>
                  <a:cubicBezTo>
                    <a:pt x="790085" y="71171"/>
                    <a:pt x="763820" y="77248"/>
                    <a:pt x="801717" y="71835"/>
                  </a:cubicBezTo>
                  <a:cubicBezTo>
                    <a:pt x="804957" y="71372"/>
                    <a:pt x="808067" y="70248"/>
                    <a:pt x="811242" y="69454"/>
                  </a:cubicBezTo>
                  <a:cubicBezTo>
                    <a:pt x="794970" y="70248"/>
                    <a:pt x="889028" y="42863"/>
                    <a:pt x="835053" y="48022"/>
                  </a:cubicBezTo>
                  <a:cubicBezTo>
                    <a:pt x="781078" y="53181"/>
                    <a:pt x="467548" y="100013"/>
                    <a:pt x="487392" y="100410"/>
                  </a:cubicBezTo>
                  <a:cubicBezTo>
                    <a:pt x="489627" y="102198"/>
                    <a:pt x="765998" y="81757"/>
                    <a:pt x="823148" y="78979"/>
                  </a:cubicBezTo>
                  <a:cubicBezTo>
                    <a:pt x="880298" y="76201"/>
                    <a:pt x="827911" y="82154"/>
                    <a:pt x="830292" y="83741"/>
                  </a:cubicBezTo>
                  <a:cubicBezTo>
                    <a:pt x="831879" y="86122"/>
                    <a:pt x="833927" y="88255"/>
                    <a:pt x="835054" y="90885"/>
                  </a:cubicBezTo>
                  <a:cubicBezTo>
                    <a:pt x="836343" y="93893"/>
                    <a:pt x="836750" y="97210"/>
                    <a:pt x="837436" y="100410"/>
                  </a:cubicBezTo>
                  <a:cubicBezTo>
                    <a:pt x="839132" y="108325"/>
                    <a:pt x="840235" y="116369"/>
                    <a:pt x="842198" y="124222"/>
                  </a:cubicBezTo>
                  <a:cubicBezTo>
                    <a:pt x="842992" y="127397"/>
                    <a:pt x="843115" y="130820"/>
                    <a:pt x="844579" y="133747"/>
                  </a:cubicBezTo>
                  <a:cubicBezTo>
                    <a:pt x="847139" y="138867"/>
                    <a:pt x="852293" y="142605"/>
                    <a:pt x="854104" y="148035"/>
                  </a:cubicBezTo>
                  <a:cubicBezTo>
                    <a:pt x="857391" y="157894"/>
                    <a:pt x="855094" y="153090"/>
                    <a:pt x="861248" y="162322"/>
                  </a:cubicBezTo>
                  <a:cubicBezTo>
                    <a:pt x="862042" y="165497"/>
                    <a:pt x="862340" y="168839"/>
                    <a:pt x="863629" y="171847"/>
                  </a:cubicBezTo>
                  <a:cubicBezTo>
                    <a:pt x="871115" y="189314"/>
                    <a:pt x="867595" y="165495"/>
                    <a:pt x="873154" y="193279"/>
                  </a:cubicBezTo>
                  <a:cubicBezTo>
                    <a:pt x="873948" y="197248"/>
                    <a:pt x="874658" y="201234"/>
                    <a:pt x="875536" y="205185"/>
                  </a:cubicBezTo>
                  <a:cubicBezTo>
                    <a:pt x="879353" y="222361"/>
                    <a:pt x="876713" y="206894"/>
                    <a:pt x="880298" y="226616"/>
                  </a:cubicBezTo>
                  <a:cubicBezTo>
                    <a:pt x="882235" y="237271"/>
                    <a:pt x="913427" y="245249"/>
                    <a:pt x="918398" y="255191"/>
                  </a:cubicBezTo>
                  <a:cubicBezTo>
                    <a:pt x="923954" y="259557"/>
                    <a:pt x="1238676" y="1012031"/>
                    <a:pt x="827911" y="78978"/>
                  </a:cubicBezTo>
                  <a:cubicBezTo>
                    <a:pt x="839818" y="0"/>
                    <a:pt x="1014045" y="494506"/>
                    <a:pt x="1025554" y="526653"/>
                  </a:cubicBezTo>
                  <a:cubicBezTo>
                    <a:pt x="1037063" y="558800"/>
                    <a:pt x="894586" y="265113"/>
                    <a:pt x="896967" y="271860"/>
                  </a:cubicBezTo>
                  <a:cubicBezTo>
                    <a:pt x="899123" y="274447"/>
                    <a:pt x="902043" y="276346"/>
                    <a:pt x="904111" y="279004"/>
                  </a:cubicBezTo>
                  <a:cubicBezTo>
                    <a:pt x="907625" y="283522"/>
                    <a:pt x="913636" y="293291"/>
                    <a:pt x="913636" y="293291"/>
                  </a:cubicBezTo>
                  <a:lnTo>
                    <a:pt x="920779" y="314722"/>
                  </a:lnTo>
                  <a:cubicBezTo>
                    <a:pt x="921573" y="317103"/>
                    <a:pt x="922552" y="319431"/>
                    <a:pt x="923161" y="321866"/>
                  </a:cubicBezTo>
                  <a:cubicBezTo>
                    <a:pt x="923955" y="325041"/>
                    <a:pt x="924900" y="328182"/>
                    <a:pt x="925542" y="331391"/>
                  </a:cubicBezTo>
                  <a:cubicBezTo>
                    <a:pt x="926489" y="336126"/>
                    <a:pt x="926396" y="341098"/>
                    <a:pt x="927923" y="345679"/>
                  </a:cubicBezTo>
                  <a:cubicBezTo>
                    <a:pt x="928828" y="348394"/>
                    <a:pt x="931098" y="350441"/>
                    <a:pt x="932686" y="352822"/>
                  </a:cubicBezTo>
                  <a:cubicBezTo>
                    <a:pt x="938353" y="369825"/>
                    <a:pt x="934663" y="362933"/>
                    <a:pt x="942211" y="374254"/>
                  </a:cubicBezTo>
                  <a:cubicBezTo>
                    <a:pt x="948194" y="392204"/>
                    <a:pt x="940124" y="370081"/>
                    <a:pt x="949354" y="388541"/>
                  </a:cubicBezTo>
                  <a:cubicBezTo>
                    <a:pt x="954533" y="398899"/>
                    <a:pt x="948246" y="393657"/>
                    <a:pt x="956498" y="405210"/>
                  </a:cubicBezTo>
                  <a:cubicBezTo>
                    <a:pt x="963095" y="414447"/>
                    <a:pt x="963958" y="409493"/>
                    <a:pt x="968404" y="419497"/>
                  </a:cubicBezTo>
                  <a:cubicBezTo>
                    <a:pt x="972175" y="427981"/>
                    <a:pt x="971464" y="434464"/>
                    <a:pt x="977929" y="440929"/>
                  </a:cubicBezTo>
                  <a:cubicBezTo>
                    <a:pt x="979953" y="442953"/>
                    <a:pt x="982692" y="444104"/>
                    <a:pt x="985073" y="445691"/>
                  </a:cubicBezTo>
                  <a:cubicBezTo>
                    <a:pt x="985867" y="448072"/>
                    <a:pt x="986235" y="450641"/>
                    <a:pt x="987454" y="452835"/>
                  </a:cubicBezTo>
                  <a:cubicBezTo>
                    <a:pt x="987458" y="452843"/>
                    <a:pt x="999358" y="470691"/>
                    <a:pt x="1001742" y="474266"/>
                  </a:cubicBezTo>
                  <a:lnTo>
                    <a:pt x="1006504" y="481410"/>
                  </a:lnTo>
                  <a:lnTo>
                    <a:pt x="1011267" y="488554"/>
                  </a:lnTo>
                  <a:cubicBezTo>
                    <a:pt x="1012977" y="495393"/>
                    <a:pt x="1015510" y="506564"/>
                    <a:pt x="1018411" y="512366"/>
                  </a:cubicBezTo>
                  <a:cubicBezTo>
                    <a:pt x="1021586" y="518716"/>
                    <a:pt x="1046192" y="541735"/>
                    <a:pt x="1027936" y="531416"/>
                  </a:cubicBezTo>
                  <a:cubicBezTo>
                    <a:pt x="1003329" y="571898"/>
                    <a:pt x="1027713" y="541385"/>
                    <a:pt x="1025554" y="545704"/>
                  </a:cubicBezTo>
                  <a:cubicBezTo>
                    <a:pt x="1024274" y="548263"/>
                    <a:pt x="1020971" y="549186"/>
                    <a:pt x="1018411" y="550466"/>
                  </a:cubicBezTo>
                  <a:cubicBezTo>
                    <a:pt x="1012635" y="553354"/>
                    <a:pt x="1005332" y="553600"/>
                    <a:pt x="999361" y="555229"/>
                  </a:cubicBezTo>
                  <a:cubicBezTo>
                    <a:pt x="992096" y="557210"/>
                    <a:pt x="985073" y="559990"/>
                    <a:pt x="977929" y="562372"/>
                  </a:cubicBezTo>
                  <a:cubicBezTo>
                    <a:pt x="975548" y="563166"/>
                    <a:pt x="973277" y="564443"/>
                    <a:pt x="970786" y="564754"/>
                  </a:cubicBezTo>
                  <a:lnTo>
                    <a:pt x="951736" y="567135"/>
                  </a:lnTo>
                  <a:cubicBezTo>
                    <a:pt x="943808" y="568016"/>
                    <a:pt x="935827" y="568438"/>
                    <a:pt x="927923" y="569516"/>
                  </a:cubicBezTo>
                  <a:cubicBezTo>
                    <a:pt x="918355" y="570821"/>
                    <a:pt x="908907" y="572914"/>
                    <a:pt x="899348" y="574279"/>
                  </a:cubicBezTo>
                  <a:cubicBezTo>
                    <a:pt x="893792" y="575073"/>
                    <a:pt x="888215" y="575737"/>
                    <a:pt x="882679" y="576660"/>
                  </a:cubicBezTo>
                  <a:cubicBezTo>
                    <a:pt x="878687" y="577325"/>
                    <a:pt x="874755" y="578317"/>
                    <a:pt x="870773" y="579041"/>
                  </a:cubicBezTo>
                  <a:cubicBezTo>
                    <a:pt x="866023" y="579905"/>
                    <a:pt x="861236" y="580558"/>
                    <a:pt x="856486" y="581422"/>
                  </a:cubicBezTo>
                  <a:cubicBezTo>
                    <a:pt x="852504" y="582146"/>
                    <a:pt x="848506" y="582822"/>
                    <a:pt x="844579" y="583804"/>
                  </a:cubicBezTo>
                  <a:cubicBezTo>
                    <a:pt x="842144" y="584413"/>
                    <a:pt x="839897" y="585693"/>
                    <a:pt x="837436" y="586185"/>
                  </a:cubicBezTo>
                  <a:cubicBezTo>
                    <a:pt x="831932" y="587286"/>
                    <a:pt x="826289" y="587562"/>
                    <a:pt x="820767" y="588566"/>
                  </a:cubicBezTo>
                  <a:cubicBezTo>
                    <a:pt x="817547" y="589151"/>
                    <a:pt x="814462" y="590362"/>
                    <a:pt x="811242" y="590947"/>
                  </a:cubicBezTo>
                  <a:cubicBezTo>
                    <a:pt x="805720" y="591951"/>
                    <a:pt x="800120" y="592475"/>
                    <a:pt x="794573" y="593329"/>
                  </a:cubicBezTo>
                  <a:cubicBezTo>
                    <a:pt x="789801" y="594063"/>
                    <a:pt x="785100" y="595340"/>
                    <a:pt x="780286" y="595710"/>
                  </a:cubicBezTo>
                  <a:cubicBezTo>
                    <a:pt x="764438" y="596929"/>
                    <a:pt x="748536" y="597297"/>
                    <a:pt x="732661" y="598091"/>
                  </a:cubicBezTo>
                  <a:cubicBezTo>
                    <a:pt x="728692" y="598885"/>
                    <a:pt x="724775" y="600008"/>
                    <a:pt x="720754" y="600472"/>
                  </a:cubicBezTo>
                  <a:cubicBezTo>
                    <a:pt x="712816" y="601266"/>
                    <a:pt x="595737" y="635397"/>
                    <a:pt x="587403" y="636191"/>
                  </a:cubicBezTo>
                  <a:cubicBezTo>
                    <a:pt x="52813" y="732235"/>
                    <a:pt x="739804" y="590947"/>
                    <a:pt x="670748" y="605235"/>
                  </a:cubicBezTo>
                  <a:cubicBezTo>
                    <a:pt x="667573" y="606029"/>
                    <a:pt x="273951" y="688218"/>
                    <a:pt x="270698" y="688579"/>
                  </a:cubicBezTo>
                  <a:cubicBezTo>
                    <a:pt x="252485" y="690603"/>
                    <a:pt x="606454" y="612379"/>
                    <a:pt x="606454" y="612379"/>
                  </a:cubicBezTo>
                  <a:cubicBezTo>
                    <a:pt x="603279" y="613173"/>
                    <a:pt x="600076" y="613861"/>
                    <a:pt x="596929" y="614760"/>
                  </a:cubicBezTo>
                  <a:cubicBezTo>
                    <a:pt x="594516" y="615449"/>
                    <a:pt x="592262" y="616728"/>
                    <a:pt x="589786" y="617141"/>
                  </a:cubicBezTo>
                  <a:cubicBezTo>
                    <a:pt x="582696" y="618323"/>
                    <a:pt x="575498" y="618728"/>
                    <a:pt x="568354" y="619522"/>
                  </a:cubicBezTo>
                  <a:cubicBezTo>
                    <a:pt x="538522" y="626982"/>
                    <a:pt x="575639" y="617442"/>
                    <a:pt x="551686" y="624285"/>
                  </a:cubicBezTo>
                  <a:cubicBezTo>
                    <a:pt x="548539" y="625184"/>
                    <a:pt x="545266" y="625631"/>
                    <a:pt x="542161" y="626666"/>
                  </a:cubicBezTo>
                  <a:cubicBezTo>
                    <a:pt x="538106" y="628018"/>
                    <a:pt x="534223" y="629841"/>
                    <a:pt x="530254" y="631429"/>
                  </a:cubicBezTo>
                  <a:cubicBezTo>
                    <a:pt x="515528" y="626518"/>
                    <a:pt x="529128" y="629633"/>
                    <a:pt x="504061" y="633810"/>
                  </a:cubicBezTo>
                  <a:cubicBezTo>
                    <a:pt x="499298" y="634604"/>
                    <a:pt x="494486" y="635144"/>
                    <a:pt x="489773" y="636191"/>
                  </a:cubicBezTo>
                  <a:cubicBezTo>
                    <a:pt x="487323" y="636735"/>
                    <a:pt x="485079" y="638027"/>
                    <a:pt x="482629" y="638572"/>
                  </a:cubicBezTo>
                  <a:cubicBezTo>
                    <a:pt x="470535" y="641260"/>
                    <a:pt x="456522" y="642136"/>
                    <a:pt x="444529" y="643335"/>
                  </a:cubicBezTo>
                  <a:cubicBezTo>
                    <a:pt x="440560" y="644129"/>
                    <a:pt x="436574" y="644838"/>
                    <a:pt x="432623" y="645716"/>
                  </a:cubicBezTo>
                  <a:cubicBezTo>
                    <a:pt x="419792" y="648567"/>
                    <a:pt x="425540" y="648087"/>
                    <a:pt x="411192" y="650479"/>
                  </a:cubicBezTo>
                  <a:cubicBezTo>
                    <a:pt x="405656" y="651402"/>
                    <a:pt x="400079" y="652066"/>
                    <a:pt x="394523" y="652860"/>
                  </a:cubicBezTo>
                  <a:cubicBezTo>
                    <a:pt x="377368" y="658578"/>
                    <a:pt x="398819" y="651631"/>
                    <a:pt x="377854" y="657622"/>
                  </a:cubicBezTo>
                  <a:cubicBezTo>
                    <a:pt x="363923" y="661603"/>
                    <a:pt x="377949" y="658660"/>
                    <a:pt x="361186" y="662385"/>
                  </a:cubicBezTo>
                  <a:cubicBezTo>
                    <a:pt x="357235" y="663263"/>
                    <a:pt x="353206" y="663784"/>
                    <a:pt x="349279" y="664766"/>
                  </a:cubicBezTo>
                  <a:cubicBezTo>
                    <a:pt x="346844" y="665375"/>
                    <a:pt x="344621" y="666792"/>
                    <a:pt x="342136" y="667147"/>
                  </a:cubicBezTo>
                  <a:cubicBezTo>
                    <a:pt x="333457" y="668387"/>
                    <a:pt x="324673" y="668735"/>
                    <a:pt x="315942" y="669529"/>
                  </a:cubicBezTo>
                  <a:cubicBezTo>
                    <a:pt x="312573" y="670652"/>
                    <a:pt x="302263" y="674291"/>
                    <a:pt x="299273" y="674291"/>
                  </a:cubicBezTo>
                  <a:cubicBezTo>
                    <a:pt x="293527" y="674291"/>
                    <a:pt x="285860" y="671408"/>
                    <a:pt x="280223" y="669529"/>
                  </a:cubicBezTo>
                  <a:cubicBezTo>
                    <a:pt x="278636" y="667148"/>
                    <a:pt x="276741" y="664945"/>
                    <a:pt x="275461" y="662385"/>
                  </a:cubicBezTo>
                  <a:cubicBezTo>
                    <a:pt x="274338" y="660140"/>
                    <a:pt x="273960" y="657591"/>
                    <a:pt x="273079" y="655241"/>
                  </a:cubicBezTo>
                  <a:cubicBezTo>
                    <a:pt x="271888" y="653654"/>
                    <a:pt x="299271" y="736204"/>
                    <a:pt x="268315" y="652860"/>
                  </a:cubicBezTo>
                  <a:cubicBezTo>
                    <a:pt x="237359" y="569516"/>
                    <a:pt x="87739" y="157956"/>
                    <a:pt x="87342" y="155178"/>
                  </a:cubicBezTo>
                  <a:cubicBezTo>
                    <a:pt x="86461" y="152828"/>
                    <a:pt x="267155" y="638385"/>
                    <a:pt x="265936" y="636191"/>
                  </a:cubicBezTo>
                  <a:cubicBezTo>
                    <a:pt x="263156" y="631188"/>
                    <a:pt x="258971" y="627023"/>
                    <a:pt x="256411" y="621904"/>
                  </a:cubicBezTo>
                  <a:cubicBezTo>
                    <a:pt x="254823" y="618729"/>
                    <a:pt x="252966" y="615675"/>
                    <a:pt x="251648" y="612379"/>
                  </a:cubicBezTo>
                  <a:cubicBezTo>
                    <a:pt x="249784" y="607718"/>
                    <a:pt x="249131" y="602581"/>
                    <a:pt x="246886" y="598091"/>
                  </a:cubicBezTo>
                  <a:cubicBezTo>
                    <a:pt x="242981" y="590281"/>
                    <a:pt x="241845" y="589134"/>
                    <a:pt x="239742" y="581422"/>
                  </a:cubicBezTo>
                  <a:cubicBezTo>
                    <a:pt x="238020" y="575107"/>
                    <a:pt x="235905" y="568852"/>
                    <a:pt x="234979" y="562372"/>
                  </a:cubicBezTo>
                  <a:cubicBezTo>
                    <a:pt x="234185" y="556816"/>
                    <a:pt x="233959" y="551149"/>
                    <a:pt x="232598" y="545704"/>
                  </a:cubicBezTo>
                  <a:cubicBezTo>
                    <a:pt x="231561" y="541557"/>
                    <a:pt x="229337" y="537799"/>
                    <a:pt x="227836" y="533797"/>
                  </a:cubicBezTo>
                  <a:cubicBezTo>
                    <a:pt x="223612" y="522535"/>
                    <a:pt x="227914" y="530344"/>
                    <a:pt x="220692" y="519510"/>
                  </a:cubicBezTo>
                  <a:cubicBezTo>
                    <a:pt x="219898" y="515541"/>
                    <a:pt x="218311" y="511651"/>
                    <a:pt x="218311" y="507604"/>
                  </a:cubicBezTo>
                  <a:cubicBezTo>
                    <a:pt x="218311" y="505094"/>
                    <a:pt x="220692" y="502970"/>
                    <a:pt x="220692" y="500460"/>
                  </a:cubicBezTo>
                  <a:cubicBezTo>
                    <a:pt x="220692" y="495529"/>
                    <a:pt x="215957" y="489785"/>
                    <a:pt x="213548" y="486172"/>
                  </a:cubicBezTo>
                  <a:cubicBezTo>
                    <a:pt x="212754" y="483791"/>
                    <a:pt x="212289" y="481274"/>
                    <a:pt x="211167" y="479029"/>
                  </a:cubicBezTo>
                  <a:cubicBezTo>
                    <a:pt x="209887" y="476469"/>
                    <a:pt x="207566" y="474500"/>
                    <a:pt x="206404" y="471885"/>
                  </a:cubicBezTo>
                  <a:cubicBezTo>
                    <a:pt x="204365" y="467297"/>
                    <a:pt x="267523" y="681435"/>
                    <a:pt x="265936" y="676672"/>
                  </a:cubicBezTo>
                  <a:lnTo>
                    <a:pt x="199261" y="450454"/>
                  </a:lnTo>
                  <a:cubicBezTo>
                    <a:pt x="187752" y="411560"/>
                    <a:pt x="197673" y="431403"/>
                    <a:pt x="196879" y="429022"/>
                  </a:cubicBezTo>
                  <a:cubicBezTo>
                    <a:pt x="196085" y="424259"/>
                    <a:pt x="195445" y="433757"/>
                    <a:pt x="194498" y="429022"/>
                  </a:cubicBezTo>
                  <a:cubicBezTo>
                    <a:pt x="193856" y="425813"/>
                    <a:pt x="192759" y="422706"/>
                    <a:pt x="192117" y="419497"/>
                  </a:cubicBezTo>
                  <a:cubicBezTo>
                    <a:pt x="191170" y="414763"/>
                    <a:pt x="190907" y="409894"/>
                    <a:pt x="189736" y="405210"/>
                  </a:cubicBezTo>
                  <a:cubicBezTo>
                    <a:pt x="188518" y="400340"/>
                    <a:pt x="186561" y="395685"/>
                    <a:pt x="184973" y="390922"/>
                  </a:cubicBezTo>
                  <a:cubicBezTo>
                    <a:pt x="184179" y="388541"/>
                    <a:pt x="183984" y="385867"/>
                    <a:pt x="182592" y="383779"/>
                  </a:cubicBezTo>
                  <a:cubicBezTo>
                    <a:pt x="178294" y="377333"/>
                    <a:pt x="176089" y="374666"/>
                    <a:pt x="173067" y="367110"/>
                  </a:cubicBezTo>
                  <a:cubicBezTo>
                    <a:pt x="164567" y="345859"/>
                    <a:pt x="172703" y="359421"/>
                    <a:pt x="163542" y="345679"/>
                  </a:cubicBezTo>
                  <a:cubicBezTo>
                    <a:pt x="161954" y="339329"/>
                    <a:pt x="162409" y="332075"/>
                    <a:pt x="158779" y="326629"/>
                  </a:cubicBezTo>
                  <a:cubicBezTo>
                    <a:pt x="157192" y="324248"/>
                    <a:pt x="155179" y="322100"/>
                    <a:pt x="154017" y="319485"/>
                  </a:cubicBezTo>
                  <a:cubicBezTo>
                    <a:pt x="151978" y="314897"/>
                    <a:pt x="150841" y="309959"/>
                    <a:pt x="149254" y="305197"/>
                  </a:cubicBezTo>
                  <a:lnTo>
                    <a:pt x="144492" y="290910"/>
                  </a:lnTo>
                  <a:cubicBezTo>
                    <a:pt x="142904" y="284560"/>
                    <a:pt x="141527" y="278154"/>
                    <a:pt x="139729" y="271860"/>
                  </a:cubicBezTo>
                  <a:cubicBezTo>
                    <a:pt x="138350" y="267033"/>
                    <a:pt x="135792" y="262524"/>
                    <a:pt x="134967" y="257572"/>
                  </a:cubicBezTo>
                  <a:cubicBezTo>
                    <a:pt x="131761" y="238332"/>
                    <a:pt x="134113" y="247866"/>
                    <a:pt x="127823" y="228997"/>
                  </a:cubicBezTo>
                  <a:cubicBezTo>
                    <a:pt x="127029" y="226616"/>
                    <a:pt x="126565" y="257436"/>
                    <a:pt x="125442" y="255191"/>
                  </a:cubicBezTo>
                  <a:cubicBezTo>
                    <a:pt x="123854" y="252016"/>
                    <a:pt x="121997" y="215625"/>
                    <a:pt x="120679" y="212329"/>
                  </a:cubicBezTo>
                  <a:cubicBezTo>
                    <a:pt x="118815" y="207668"/>
                    <a:pt x="117504" y="202804"/>
                    <a:pt x="115917" y="198041"/>
                  </a:cubicBezTo>
                  <a:cubicBezTo>
                    <a:pt x="115123" y="195660"/>
                    <a:pt x="114929" y="192985"/>
                    <a:pt x="113536" y="190897"/>
                  </a:cubicBezTo>
                  <a:lnTo>
                    <a:pt x="108773" y="183754"/>
                  </a:lnTo>
                  <a:cubicBezTo>
                    <a:pt x="105174" y="169355"/>
                    <a:pt x="107428" y="177339"/>
                    <a:pt x="101629" y="159941"/>
                  </a:cubicBezTo>
                  <a:cubicBezTo>
                    <a:pt x="98686" y="151111"/>
                    <a:pt x="90913" y="151607"/>
                    <a:pt x="92104" y="150416"/>
                  </a:cubicBezTo>
                  <a:close/>
                </a:path>
              </a:pathLst>
            </a:cu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pic>
          <p:nvPicPr>
            <p:cNvPr id="107" name="Picture 6" descr="C:\Users\Dave\AppData\Local\Microsoft\Windows\Temporary Internet Files\Content.IE5\0NI0X6EU\MPj03858020000[1].jpg"/>
            <p:cNvPicPr>
              <a:picLocks noChangeAspect="1" noChangeArrowheads="1"/>
            </p:cNvPicPr>
            <p:nvPr/>
          </p:nvPicPr>
          <p:blipFill>
            <a:blip r:embed="rId7" cstate="print"/>
            <a:srcRect/>
            <a:stretch>
              <a:fillRect/>
            </a:stretch>
          </p:blipFill>
          <p:spPr bwMode="auto">
            <a:xfrm rot="20821539">
              <a:off x="8776706" y="1635631"/>
              <a:ext cx="561036" cy="422437"/>
            </a:xfrm>
            <a:prstGeom prst="rect">
              <a:avLst/>
            </a:prstGeom>
            <a:noFill/>
          </p:spPr>
        </p:pic>
        <p:sp>
          <p:nvSpPr>
            <p:cNvPr id="108" name="Freeform 107"/>
            <p:cNvSpPr/>
            <p:nvPr/>
          </p:nvSpPr>
          <p:spPr bwMode="auto">
            <a:xfrm>
              <a:off x="9356725" y="1682966"/>
              <a:ext cx="1120596" cy="171939"/>
            </a:xfrm>
            <a:custGeom>
              <a:avLst/>
              <a:gdLst>
                <a:gd name="connsiteX0" fmla="*/ 1438275 w 1438275"/>
                <a:gd name="connsiteY0" fmla="*/ 197160 h 359085"/>
                <a:gd name="connsiteX1" fmla="*/ 1276350 w 1438275"/>
                <a:gd name="connsiteY1" fmla="*/ 206685 h 359085"/>
                <a:gd name="connsiteX2" fmla="*/ 1219200 w 1438275"/>
                <a:gd name="connsiteY2" fmla="*/ 187635 h 359085"/>
                <a:gd name="connsiteX3" fmla="*/ 1133475 w 1438275"/>
                <a:gd name="connsiteY3" fmla="*/ 130485 h 359085"/>
                <a:gd name="connsiteX4" fmla="*/ 1104900 w 1438275"/>
                <a:gd name="connsiteY4" fmla="*/ 111435 h 359085"/>
                <a:gd name="connsiteX5" fmla="*/ 1047750 w 1438275"/>
                <a:gd name="connsiteY5" fmla="*/ 92385 h 359085"/>
                <a:gd name="connsiteX6" fmla="*/ 1019175 w 1438275"/>
                <a:gd name="connsiteY6" fmla="*/ 63810 h 359085"/>
                <a:gd name="connsiteX7" fmla="*/ 923925 w 1438275"/>
                <a:gd name="connsiteY7" fmla="*/ 44760 h 359085"/>
                <a:gd name="connsiteX8" fmla="*/ 647700 w 1438275"/>
                <a:gd name="connsiteY8" fmla="*/ 16185 h 359085"/>
                <a:gd name="connsiteX9" fmla="*/ 438150 w 1438275"/>
                <a:gd name="connsiteY9" fmla="*/ 16185 h 359085"/>
                <a:gd name="connsiteX10" fmla="*/ 381000 w 1438275"/>
                <a:gd name="connsiteY10" fmla="*/ 44760 h 359085"/>
                <a:gd name="connsiteX11" fmla="*/ 352425 w 1438275"/>
                <a:gd name="connsiteY11" fmla="*/ 54285 h 359085"/>
                <a:gd name="connsiteX12" fmla="*/ 323850 w 1438275"/>
                <a:gd name="connsiteY12" fmla="*/ 73335 h 359085"/>
                <a:gd name="connsiteX13" fmla="*/ 238125 w 1438275"/>
                <a:gd name="connsiteY13" fmla="*/ 92385 h 359085"/>
                <a:gd name="connsiteX14" fmla="*/ 209550 w 1438275"/>
                <a:gd name="connsiteY14" fmla="*/ 111435 h 359085"/>
                <a:gd name="connsiteX15" fmla="*/ 142875 w 1438275"/>
                <a:gd name="connsiteY15" fmla="*/ 159060 h 359085"/>
                <a:gd name="connsiteX16" fmla="*/ 104775 w 1438275"/>
                <a:gd name="connsiteY16" fmla="*/ 216210 h 359085"/>
                <a:gd name="connsiteX17" fmla="*/ 85725 w 1438275"/>
                <a:gd name="connsiteY17" fmla="*/ 273360 h 359085"/>
                <a:gd name="connsiteX18" fmla="*/ 28575 w 1438275"/>
                <a:gd name="connsiteY18" fmla="*/ 320985 h 359085"/>
                <a:gd name="connsiteX19" fmla="*/ 0 w 1438275"/>
                <a:gd name="connsiteY19" fmla="*/ 359085 h 359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38275" h="359085">
                  <a:moveTo>
                    <a:pt x="1438275" y="197160"/>
                  </a:moveTo>
                  <a:cubicBezTo>
                    <a:pt x="1347856" y="227300"/>
                    <a:pt x="1401123" y="218028"/>
                    <a:pt x="1276350" y="206685"/>
                  </a:cubicBezTo>
                  <a:cubicBezTo>
                    <a:pt x="1257300" y="200335"/>
                    <a:pt x="1235908" y="198774"/>
                    <a:pt x="1219200" y="187635"/>
                  </a:cubicBezTo>
                  <a:lnTo>
                    <a:pt x="1133475" y="130485"/>
                  </a:lnTo>
                  <a:cubicBezTo>
                    <a:pt x="1123950" y="124135"/>
                    <a:pt x="1115760" y="115055"/>
                    <a:pt x="1104900" y="111435"/>
                  </a:cubicBezTo>
                  <a:lnTo>
                    <a:pt x="1047750" y="92385"/>
                  </a:lnTo>
                  <a:cubicBezTo>
                    <a:pt x="1038225" y="82860"/>
                    <a:pt x="1030383" y="71282"/>
                    <a:pt x="1019175" y="63810"/>
                  </a:cubicBezTo>
                  <a:cubicBezTo>
                    <a:pt x="1001098" y="51758"/>
                    <a:pt x="929441" y="45479"/>
                    <a:pt x="923925" y="44760"/>
                  </a:cubicBezTo>
                  <a:cubicBezTo>
                    <a:pt x="750098" y="22087"/>
                    <a:pt x="806680" y="28414"/>
                    <a:pt x="647700" y="16185"/>
                  </a:cubicBezTo>
                  <a:cubicBezTo>
                    <a:pt x="550587" y="0"/>
                    <a:pt x="582828" y="956"/>
                    <a:pt x="438150" y="16185"/>
                  </a:cubicBezTo>
                  <a:cubicBezTo>
                    <a:pt x="407824" y="19377"/>
                    <a:pt x="407543" y="31489"/>
                    <a:pt x="381000" y="44760"/>
                  </a:cubicBezTo>
                  <a:cubicBezTo>
                    <a:pt x="372020" y="49250"/>
                    <a:pt x="361405" y="49795"/>
                    <a:pt x="352425" y="54285"/>
                  </a:cubicBezTo>
                  <a:cubicBezTo>
                    <a:pt x="342186" y="59405"/>
                    <a:pt x="334372" y="68826"/>
                    <a:pt x="323850" y="73335"/>
                  </a:cubicBezTo>
                  <a:cubicBezTo>
                    <a:pt x="312080" y="78379"/>
                    <a:pt x="246601" y="90690"/>
                    <a:pt x="238125" y="92385"/>
                  </a:cubicBezTo>
                  <a:cubicBezTo>
                    <a:pt x="228600" y="98735"/>
                    <a:pt x="219489" y="105755"/>
                    <a:pt x="209550" y="111435"/>
                  </a:cubicBezTo>
                  <a:cubicBezTo>
                    <a:pt x="170669" y="133653"/>
                    <a:pt x="170802" y="123154"/>
                    <a:pt x="142875" y="159060"/>
                  </a:cubicBezTo>
                  <a:cubicBezTo>
                    <a:pt x="128819" y="177132"/>
                    <a:pt x="112015" y="194490"/>
                    <a:pt x="104775" y="216210"/>
                  </a:cubicBezTo>
                  <a:cubicBezTo>
                    <a:pt x="98425" y="235260"/>
                    <a:pt x="99924" y="259161"/>
                    <a:pt x="85725" y="273360"/>
                  </a:cubicBezTo>
                  <a:cubicBezTo>
                    <a:pt x="49055" y="310030"/>
                    <a:pt x="68358" y="294463"/>
                    <a:pt x="28575" y="320985"/>
                  </a:cubicBezTo>
                  <a:cubicBezTo>
                    <a:pt x="7034" y="353296"/>
                    <a:pt x="17620" y="341465"/>
                    <a:pt x="0" y="359085"/>
                  </a:cubicBezTo>
                </a:path>
              </a:pathLst>
            </a:custGeom>
            <a:noFill/>
            <a:ln w="1905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grpSp>
          <p:nvGrpSpPr>
            <p:cNvPr id="109" name="Group 108"/>
            <p:cNvGrpSpPr/>
            <p:nvPr/>
          </p:nvGrpSpPr>
          <p:grpSpPr>
            <a:xfrm rot="13737382">
              <a:off x="8497358" y="2087362"/>
              <a:ext cx="1091158" cy="1189587"/>
              <a:chOff x="3207271" y="2172738"/>
              <a:chExt cx="1091158" cy="1189587"/>
            </a:xfrm>
          </p:grpSpPr>
          <p:sp>
            <p:nvSpPr>
              <p:cNvPr id="110" name="Arc 109"/>
              <p:cNvSpPr/>
              <p:nvPr/>
            </p:nvSpPr>
            <p:spPr bwMode="auto">
              <a:xfrm rot="17054002">
                <a:off x="3467099" y="2571750"/>
                <a:ext cx="866775" cy="714375"/>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111" name="Arc 110"/>
              <p:cNvSpPr/>
              <p:nvPr/>
            </p:nvSpPr>
            <p:spPr bwMode="auto">
              <a:xfrm rot="17054002">
                <a:off x="3280016" y="2421765"/>
                <a:ext cx="1012344" cy="814317"/>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sp>
            <p:nvSpPr>
              <p:cNvPr id="112" name="Arc 111"/>
              <p:cNvSpPr/>
              <p:nvPr/>
            </p:nvSpPr>
            <p:spPr bwMode="auto">
              <a:xfrm rot="17054002">
                <a:off x="3191913" y="2188096"/>
                <a:ext cx="1121873" cy="1091158"/>
              </a:xfrm>
              <a:prstGeom prst="arc">
                <a:avLst/>
              </a:prstGeom>
              <a:noFill/>
              <a:ln w="12700" cap="flat" cmpd="sng" algn="ctr">
                <a:solidFill>
                  <a:schemeClr val="accent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2"/>
                  </a:solidFill>
                  <a:effectLst/>
                  <a:latin typeface="Book Antiqua" pitchFamily="18" charset="0"/>
                </a:endParaRPr>
              </a:p>
            </p:txBody>
          </p:sp>
        </p:gr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0"/>
            <a:ext cx="11165020" cy="1163395"/>
          </a:xfrm>
        </p:spPr>
        <p:txBody>
          <a:bodyPr/>
          <a:lstStyle/>
          <a:p>
            <a:pPr defTabSz="1095376">
              <a:defRPr/>
            </a:pPr>
            <a:r>
              <a:rPr dirty="0" smtClean="0"/>
              <a:t>Solutions</a:t>
            </a:r>
            <a:br>
              <a:rPr dirty="0" smtClean="0"/>
            </a:br>
            <a:r>
              <a:rPr lang="en-US" sz="3600" spc="-150" dirty="0" smtClean="0">
                <a:solidFill>
                  <a:schemeClr val="tx2"/>
                </a:solidFill>
                <a:effectLst/>
              </a:rPr>
              <a:t>Make system extremely portable</a:t>
            </a:r>
            <a:endParaRPr sz="3600" spc="-150" dirty="0">
              <a:solidFill>
                <a:schemeClr val="tx2"/>
              </a:solidFill>
              <a:effectLst/>
            </a:endParaRPr>
          </a:p>
        </p:txBody>
      </p:sp>
      <p:sp>
        <p:nvSpPr>
          <p:cNvPr id="11267" name="Text Placeholder 2"/>
          <p:cNvSpPr>
            <a:spLocks noGrp="1"/>
          </p:cNvSpPr>
          <p:nvPr>
            <p:ph type="body" sz="quarter" idx="10"/>
          </p:nvPr>
        </p:nvSpPr>
        <p:spPr>
          <a:xfrm>
            <a:off x="508000" y="1912651"/>
            <a:ext cx="11164888" cy="4259628"/>
          </a:xfrm>
        </p:spPr>
        <p:txBody>
          <a:bodyPr/>
          <a:lstStyle/>
          <a:p>
            <a:r>
              <a:rPr lang="en-US" dirty="0" smtClean="0"/>
              <a:t>Imaging system needs to be small and lightweight so it may be carried in a small bag or pocket.</a:t>
            </a:r>
          </a:p>
          <a:p>
            <a:r>
              <a:rPr lang="en-US" dirty="0" smtClean="0"/>
              <a:t>Imaging system needs to run on battery power for several hours a day.</a:t>
            </a:r>
          </a:p>
          <a:p>
            <a:r>
              <a:rPr lang="en-US" dirty="0" smtClean="0"/>
              <a:t>Imaging system needs to connect, wirelessly, to communication networks.</a:t>
            </a:r>
          </a:p>
          <a:p>
            <a:pPr lvl="1"/>
            <a:r>
              <a:rPr lang="en-US" dirty="0" smtClean="0"/>
              <a:t>All of these requirements are met by using a </a:t>
            </a:r>
            <a:r>
              <a:rPr lang="en-US" dirty="0" err="1" smtClean="0"/>
              <a:t>smartphone</a:t>
            </a:r>
            <a:r>
              <a:rPr lang="en-US" dirty="0" smtClean="0"/>
              <a:t> as the platform that supports the imaging system!</a:t>
            </a:r>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787400"/>
          </a:xfrm>
        </p:spPr>
        <p:txBody>
          <a:bodyPr/>
          <a:lstStyle/>
          <a:p>
            <a:pPr defTabSz="1095376">
              <a:defRPr/>
            </a:pPr>
            <a:r>
              <a:rPr dirty="0" smtClean="0"/>
              <a:t>Smartphone as a Platform for Healthcare</a:t>
            </a:r>
            <a:br>
              <a:rPr dirty="0" smtClean="0"/>
            </a:br>
            <a:endParaRPr sz="3600" spc="-150" dirty="0">
              <a:solidFill>
                <a:schemeClr val="tx2"/>
              </a:solidFill>
              <a:effectLst/>
            </a:endParaRPr>
          </a:p>
        </p:txBody>
      </p:sp>
      <p:sp>
        <p:nvSpPr>
          <p:cNvPr id="11267" name="Text Placeholder 2"/>
          <p:cNvSpPr>
            <a:spLocks noGrp="1"/>
          </p:cNvSpPr>
          <p:nvPr>
            <p:ph type="body" sz="quarter" idx="10"/>
          </p:nvPr>
        </p:nvSpPr>
        <p:spPr>
          <a:xfrm>
            <a:off x="508000" y="1420813"/>
            <a:ext cx="11164888" cy="5798510"/>
          </a:xfrm>
        </p:spPr>
        <p:txBody>
          <a:bodyPr/>
          <a:lstStyle/>
          <a:p>
            <a:r>
              <a:rPr lang="en-US" dirty="0" smtClean="0"/>
              <a:t>By using a Smartphone as a healthcare platform, millions of people with little or no access to modern, primary heath care are now within reach of such care:</a:t>
            </a:r>
          </a:p>
          <a:p>
            <a:pPr marL="741363" lvl="2">
              <a:buNone/>
            </a:pPr>
            <a:r>
              <a:rPr lang="en-US" dirty="0" smtClean="0"/>
              <a:t>“Health technologies are the backbone of all health systems. They are essential tools in solving health problems. Even the most simple health system cannot function without at least some of them.” [WHO Report 2003]</a:t>
            </a:r>
          </a:p>
          <a:p>
            <a:r>
              <a:rPr lang="en-US" dirty="0" smtClean="0"/>
              <a:t>Smartphone sales are increasing, whereas general mobile phone sales are declining – more than 13% of all new phones are smartphones and growing every year [Gartner, May 2009] </a:t>
            </a:r>
          </a:p>
          <a:p>
            <a:r>
              <a:rPr lang="en-US" dirty="0" smtClean="0"/>
              <a:t>UN reports that 60% of the world population use cell phones [March, 2009] – in 2002, less than 15% did</a:t>
            </a:r>
          </a:p>
          <a:p>
            <a:pPr>
              <a:buFont typeface="Arial" pitchFamily="34" charset="0"/>
              <a:buChar char="•"/>
            </a:pPr>
            <a:endParaRPr lang="en-US" dirty="0" smtClean="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15938" y="228601"/>
            <a:ext cx="11165020" cy="1163395"/>
          </a:xfrm>
        </p:spPr>
        <p:txBody>
          <a:bodyPr/>
          <a:lstStyle/>
          <a:p>
            <a:pPr defTabSz="1095376">
              <a:defRPr/>
            </a:pPr>
            <a:r>
              <a:rPr dirty="0" smtClean="0"/>
              <a:t>GSM Coverage </a:t>
            </a:r>
            <a:br>
              <a:rPr dirty="0" smtClean="0"/>
            </a:br>
            <a:r>
              <a:rPr sz="3600" spc="-150" dirty="0" smtClean="0"/>
              <a:t>Data from Wireless Intelligence</a:t>
            </a:r>
            <a:endParaRPr sz="3600" spc="-150" dirty="0">
              <a:solidFill>
                <a:schemeClr val="tx2"/>
              </a:solidFill>
              <a:effectLst/>
            </a:endParaRPr>
          </a:p>
        </p:txBody>
      </p:sp>
      <p:pic>
        <p:nvPicPr>
          <p:cNvPr id="5" name="Picture 4" descr="subscribersByRegion2008.jpg"/>
          <p:cNvPicPr>
            <a:picLocks noChangeAspect="1"/>
          </p:cNvPicPr>
          <p:nvPr/>
        </p:nvPicPr>
        <p:blipFill>
          <a:blip r:embed="rId3" cstate="print"/>
          <a:stretch>
            <a:fillRect/>
          </a:stretch>
        </p:blipFill>
        <p:spPr>
          <a:xfrm>
            <a:off x="4550127" y="1905000"/>
            <a:ext cx="3205784" cy="2514600"/>
          </a:xfrm>
          <a:prstGeom prst="rect">
            <a:avLst/>
          </a:prstGeom>
        </p:spPr>
      </p:pic>
      <p:pic>
        <p:nvPicPr>
          <p:cNvPr id="6" name="Picture 5" descr="UsageByArea2008.jpg"/>
          <p:cNvPicPr>
            <a:picLocks noChangeAspect="1"/>
          </p:cNvPicPr>
          <p:nvPr/>
        </p:nvPicPr>
        <p:blipFill>
          <a:blip r:embed="rId4" cstate="print"/>
          <a:stretch>
            <a:fillRect/>
          </a:stretch>
        </p:blipFill>
        <p:spPr>
          <a:xfrm>
            <a:off x="515938" y="1905000"/>
            <a:ext cx="3590925" cy="3409950"/>
          </a:xfrm>
          <a:prstGeom prst="rect">
            <a:avLst/>
          </a:prstGeom>
        </p:spPr>
      </p:pic>
      <p:pic>
        <p:nvPicPr>
          <p:cNvPr id="7" name="Picture 6" descr="subscribersGrowthRate2008.jpg"/>
          <p:cNvPicPr>
            <a:picLocks noChangeAspect="1"/>
          </p:cNvPicPr>
          <p:nvPr/>
        </p:nvPicPr>
        <p:blipFill>
          <a:blip r:embed="rId5" cstate="print"/>
          <a:stretch>
            <a:fillRect/>
          </a:stretch>
        </p:blipFill>
        <p:spPr>
          <a:xfrm>
            <a:off x="8068205" y="1905000"/>
            <a:ext cx="2736885" cy="2514600"/>
          </a:xfrm>
          <a:prstGeom prst="rect">
            <a:avLst/>
          </a:prstGeom>
        </p:spPr>
      </p:pic>
      <p:pic>
        <p:nvPicPr>
          <p:cNvPr id="9" name="Picture 8" descr="legend2.jpg"/>
          <p:cNvPicPr>
            <a:picLocks noChangeAspect="1"/>
          </p:cNvPicPr>
          <p:nvPr/>
        </p:nvPicPr>
        <p:blipFill>
          <a:blip r:embed="rId6" cstate="print"/>
          <a:stretch>
            <a:fillRect/>
          </a:stretch>
        </p:blipFill>
        <p:spPr>
          <a:xfrm>
            <a:off x="6904037" y="4690533"/>
            <a:ext cx="2038350" cy="1828800"/>
          </a:xfrm>
          <a:prstGeom prst="rect">
            <a:avLst/>
          </a:prstGeom>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icrosoft_Research_Faculty_Summit_2009_Template_PPT07">
  <a:themeElements>
    <a:clrScheme name="Custom 9">
      <a:dk1>
        <a:srgbClr val="FFFFFF"/>
      </a:dk1>
      <a:lt1>
        <a:srgbClr val="FFFFFF"/>
      </a:lt1>
      <a:dk2>
        <a:srgbClr val="3F3F3F"/>
      </a:dk2>
      <a:lt2>
        <a:srgbClr val="FEF4BA"/>
      </a:lt2>
      <a:accent1>
        <a:srgbClr val="F7D063"/>
      </a:accent1>
      <a:accent2>
        <a:srgbClr val="1AB9F2"/>
      </a:accent2>
      <a:accent3>
        <a:srgbClr val="E15555"/>
      </a:accent3>
      <a:accent4>
        <a:srgbClr val="94D850"/>
      </a:accent4>
      <a:accent5>
        <a:srgbClr val="FFA94B"/>
      </a:accent5>
      <a:accent6>
        <a:srgbClr val="AD3CC4"/>
      </a:accent6>
      <a:hlink>
        <a:srgbClr val="CDEF21"/>
      </a:hlink>
      <a:folHlink>
        <a:srgbClr val="DDD819"/>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lnDef>
      <a:spPr>
        <a:ln w="635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bodyPr vert="horz" wrap="square" lIns="0" tIns="0" rIns="0" bIns="0" rtlCol="0">
        <a:spAutoFit/>
      </a:bodyPr>
      <a:lstStyle>
        <a:defPPr marL="396875" marR="0" indent="-396875" algn="l" defTabSz="914363" rtl="0" eaLnBrk="1" fontAlgn="auto" latinLnBrk="0" hangingPunct="1">
          <a:lnSpc>
            <a:spcPct val="90000"/>
          </a:lnSpc>
          <a:spcBef>
            <a:spcPct val="20000"/>
          </a:spcBef>
          <a:spcAft>
            <a:spcPts val="0"/>
          </a:spcAft>
          <a:buClrTx/>
          <a:buSzPct val="85000"/>
          <a:buFont typeface="Arial" pitchFamily="34" charset="0"/>
          <a:buNone/>
          <a:tabLst/>
          <a:defRPr kumimoji="0" sz="3200" b="0" i="0" u="none" strike="noStrike" kern="1200" cap="none" spc="0" normalizeH="0" baseline="0" noProof="0" smtClean="0">
            <a:ln>
              <a:noFill/>
            </a:ln>
            <a:solidFill>
              <a:schemeClr val="bg1"/>
            </a:solidFill>
            <a:effectLst/>
            <a:uLnTx/>
            <a:uFillTx/>
            <a:latin typeface="+mn-lt"/>
            <a:ea typeface="+mn-ea"/>
            <a:cs typeface="+mn-cs"/>
          </a:defRPr>
        </a:defPPr>
      </a:lstStyle>
    </a:tx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documentManagement>
    <_SourceUrl xmlns="http://schemas.microsoft.com/sharepoint/v3" xsi:nil="true"/>
    <AutoVersionDisabled xmlns="http://schemas.microsoft.com/sharepoint/v3">false</AutoVersionDisabled>
    <ItemType xmlns="http://schemas.microsoft.com/sharepoint/v3">1</ItemType>
    <Order xmlns="http://schemas.microsoft.com/sharepoint/v3" xsi:nil="true"/>
    <_SharedFileIndex xmlns="http://schemas.microsoft.com/sharepoint/v3" xsi:nil="true"/>
    <MetaInfo xmlns="http://schemas.microsoft.com/sharepoint/v3" xsi:nil="true"/>
    <Description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_Docs_" ma:contentTypeID="0x001F30E444B0D3D04AAEC641F573353159" ma:contentTypeVersion="" ma:contentTypeDescription="" ma:contentTypeScope="" ma:versionID="3afdb5f15dbdcde574405a2d10e6c45a">
  <xsd:schema xmlns:xsd="http://www.w3.org/2001/XMLSchema" xmlns:p="http://schemas.microsoft.com/office/2006/metadata/properties" xmlns:ns1="http://schemas.microsoft.com/sharepoint/v3" targetNamespace="http://schemas.microsoft.com/office/2006/metadata/properties" ma:root="true" ma:fieldsID="3e5d9eca856144ce6ca1da655f95619c" ns1:_="">
    <xsd:import namespace="http://schemas.microsoft.com/sharepoint/v3"/>
    <xsd:element name="properties">
      <xsd:complexType>
        <xsd:sequence>
          <xsd:element name="documentManagement">
            <xsd:complexType>
              <xsd:all>
                <xsd:element ref="ns1:ID" minOccurs="0"/>
                <xsd:element ref="ns1:ContentTypeId" minOccurs="0"/>
                <xsd:element ref="ns1:Author" minOccurs="0"/>
                <xsd:element ref="ns1:Editor" minOccurs="0"/>
                <xsd:element ref="ns1:_HasCopyDestinations" minOccurs="0"/>
                <xsd:element ref="ns1:_CopySource" minOccurs="0"/>
                <xsd:element ref="ns1:_ModerationStatus" minOccurs="0"/>
                <xsd:element ref="ns1:_ModerationComments" minOccurs="0"/>
                <xsd:element ref="ns1:FileRef" minOccurs="0"/>
                <xsd:element ref="ns1:FileDirRef" minOccurs="0"/>
                <xsd:element ref="ns1:Last_x0020_Modified" minOccurs="0"/>
                <xsd:element ref="ns1:Created_x0020_Date" minOccurs="0"/>
                <xsd:element ref="ns1:File_x0020_Size" minOccurs="0"/>
                <xsd:element ref="ns1:FSObjType" minOccurs="0"/>
                <xsd:element ref="ns1:CheckedOutUserId" minOccurs="0"/>
                <xsd:element ref="ns1:IsCheckedoutToLocal" minOccurs="0"/>
                <xsd:element ref="ns1:CheckoutUser" minOccurs="0"/>
                <xsd:element ref="ns1:UniqueId" minOccurs="0"/>
                <xsd:element ref="ns1:ProgId" minOccurs="0"/>
                <xsd:element ref="ns1:ScopeId" minOccurs="0"/>
                <xsd:element ref="ns1:VirusStatus" minOccurs="0"/>
                <xsd:element ref="ns1:CheckedOutTitle" minOccurs="0"/>
                <xsd:element ref="ns1:_CheckinComment" minOccurs="0"/>
                <xsd:element ref="ns1:File_x0020_Type" minOccurs="0"/>
                <xsd:element ref="ns1:HTML_x0020_File_x0020_Type" minOccurs="0"/>
                <xsd:element ref="ns1:_SourceUrl" minOccurs="0"/>
                <xsd:element ref="ns1:_SharedFileIndex" minOccurs="0"/>
                <xsd:element ref="ns1:MetaInfo" minOccurs="0"/>
                <xsd:element ref="ns1:_Level" minOccurs="0"/>
                <xsd:element ref="ns1:_IsCurrentVersion" minOccurs="0"/>
                <xsd:element ref="ns1:owshiddenversion" minOccurs="0"/>
                <xsd:element ref="ns1:_UIVersion" minOccurs="0"/>
                <xsd:element ref="ns1:_UIVersionString" minOccurs="0"/>
                <xsd:element ref="ns1:InstanceID" minOccurs="0"/>
                <xsd:element ref="ns1:Order" minOccurs="0"/>
                <xsd:element ref="ns1:GUID" minOccurs="0"/>
                <xsd:element ref="ns1:WorkflowVersion" minOccurs="0"/>
                <xsd:element ref="ns1:WorkflowInstanceID" minOccurs="0"/>
                <xsd:element ref="ns1:ParentVersionString" minOccurs="0"/>
                <xsd:element ref="ns1:ParentLeafName" minOccurs="0"/>
                <xsd:element ref="ns1:AutoVersionDisabled" minOccurs="0"/>
                <xsd:element ref="ns1:ItemType" minOccurs="0"/>
                <xsd:element ref="ns1:Description"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ID" ma:index="0" nillable="true" ma:displayName="ID" ma:internalName="ID" ma:readOnly="true">
      <xsd:simpleType>
        <xsd:restriction base="dms:Unknown"/>
      </xsd:simpleType>
    </xsd:element>
    <xsd:element name="ContentTypeId" ma:index="1" nillable="true" ma:displayName="Content Type ID" ma:hidden="true" ma:internalName="ContentTypeId" ma:readOnly="true">
      <xsd:simpleType>
        <xsd:restriction base="dms:Unknown"/>
      </xsd:simpleType>
    </xsd:element>
    <xsd:element name="Author" ma:index="4"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6"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HasCopyDestinations" ma:index="7" nillable="true" ma:displayName="Has Copy Destinations" ma:hidden="true" ma:internalName="_HasCopyDestinations" ma:readOnly="true">
      <xsd:simpleType>
        <xsd:restriction base="dms:Boolean"/>
      </xsd:simpleType>
    </xsd:element>
    <xsd:element name="_CopySource" ma:index="8" nillable="true" ma:displayName="Copy Source" ma:internalName="_CopySource" ma:readOnly="true">
      <xsd:simpleType>
        <xsd:restriction base="dms:Text"/>
      </xsd:simpleType>
    </xsd:element>
    <xsd:element name="_ModerationStatus" ma:index="9" nillable="true" ma:displayName="Approval Status" ma:default="0" ma:hidden="true" ma:internalName="_ModerationStatus" ma:readOnly="true">
      <xsd:simpleType>
        <xsd:restriction base="dms:Unknown"/>
      </xsd:simpleType>
    </xsd:element>
    <xsd:element name="_ModerationComments" ma:index="10" nillable="true" ma:displayName="Approver Comments" ma:hidden="true" ma:internalName="_ModerationComments" ma:readOnly="true">
      <xsd:simpleType>
        <xsd:restriction base="dms:Note"/>
      </xsd:simpleType>
    </xsd:element>
    <xsd:element name="FileRef" ma:index="11" nillable="true" ma:displayName="URL Path" ma:hidden="true" ma:list="Docs" ma:internalName="FileRef" ma:readOnly="true" ma:showField="FullUrl">
      <xsd:simpleType>
        <xsd:restriction base="dms:Lookup"/>
      </xsd:simpleType>
    </xsd:element>
    <xsd:element name="FileDirRef" ma:index="12" nillable="true" ma:displayName="Path" ma:hidden="true" ma:list="Docs" ma:internalName="FileDirRef" ma:readOnly="true" ma:showField="DirName">
      <xsd:simpleType>
        <xsd:restriction base="dms:Lookup"/>
      </xsd:simpleType>
    </xsd:element>
    <xsd:element name="Last_x0020_Modified" ma:index="13" nillable="true" ma:displayName="Modified" ma:format="TRUE" ma:hidden="true" ma:list="Docs" ma:internalName="Last_x0020_Modified" ma:readOnly="true" ma:showField="TimeLastModified">
      <xsd:simpleType>
        <xsd:restriction base="dms:Lookup"/>
      </xsd:simpleType>
    </xsd:element>
    <xsd:element name="Created_x0020_Date" ma:index="14" nillable="true" ma:displayName="Created" ma:format="TRUE" ma:hidden="true" ma:list="Docs" ma:internalName="Created_x0020_Date" ma:readOnly="true" ma:showField="TimeCreated">
      <xsd:simpleType>
        <xsd:restriction base="dms:Lookup"/>
      </xsd:simpleType>
    </xsd:element>
    <xsd:element name="File_x0020_Size" ma:index="15" nillable="true" ma:displayName="File Size" ma:format="TRUE" ma:hidden="true" ma:list="Docs" ma:internalName="File_x0020_Size" ma:readOnly="true" ma:showField="SizeInKB">
      <xsd:simpleType>
        <xsd:restriction base="dms:Lookup"/>
      </xsd:simpleType>
    </xsd:element>
    <xsd:element name="FSObjType" ma:index="16" nillable="true" ma:displayName="Item Type" ma:hidden="true" ma:list="Docs" ma:internalName="FSObjType" ma:readOnly="true" ma:showField="FSType">
      <xsd:simpleType>
        <xsd:restriction base="dms:Lookup"/>
      </xsd:simpleType>
    </xsd:element>
    <xsd:element name="CheckedOutUserId" ma:index="18" nillable="true" ma:displayName="ID of the User who has the item Checked Out" ma:hidden="true" ma:list="Docs" ma:internalName="CheckedOutUserId" ma:readOnly="true" ma:showField="CheckoutUserId">
      <xsd:simpleType>
        <xsd:restriction base="dms:Lookup"/>
      </xsd:simpleType>
    </xsd:element>
    <xsd:element name="IsCheckedoutToLocal" ma:index="19" nillable="true" ma:displayName="Is Checked out to local" ma:hidden="true" ma:list="Docs" ma:internalName="IsCheckedoutToLocal" ma:readOnly="true" ma:showField="IsCheckoutToLocal">
      <xsd:simpleType>
        <xsd:restriction base="dms:Lookup"/>
      </xsd:simpleType>
    </xsd:element>
    <xsd:element name="CheckoutUser" ma:index="20"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UniqueId" ma:index="22" nillable="true" ma:displayName="Unique Id" ma:hidden="true" ma:list="Docs" ma:internalName="UniqueId" ma:readOnly="true" ma:showField="UniqueId">
      <xsd:simpleType>
        <xsd:restriction base="dms:Lookup"/>
      </xsd:simpleType>
    </xsd:element>
    <xsd:element name="ProgId" ma:index="23" nillable="true" ma:displayName="ProgId" ma:hidden="true" ma:list="Docs" ma:internalName="ProgId" ma:readOnly="true" ma:showField="ProgId">
      <xsd:simpleType>
        <xsd:restriction base="dms:Lookup"/>
      </xsd:simpleType>
    </xsd:element>
    <xsd:element name="ScopeId" ma:index="24" nillable="true" ma:displayName="ScopeId" ma:hidden="true" ma:list="Docs" ma:internalName="ScopeId" ma:readOnly="true" ma:showField="ScopeId">
      <xsd:simpleType>
        <xsd:restriction base="dms:Lookup"/>
      </xsd:simpleType>
    </xsd:element>
    <xsd:element name="VirusStatus" ma:index="25" nillable="true" ma:displayName="Virus Status" ma:format="TRUE" ma:hidden="true" ma:list="Docs" ma:internalName="VirusStatus" ma:readOnly="true" ma:showField="Size">
      <xsd:simpleType>
        <xsd:restriction base="dms:Lookup"/>
      </xsd:simpleType>
    </xsd:element>
    <xsd:element name="CheckedOutTitle" ma:index="26" nillable="true" ma:displayName="Checked Out To" ma:format="TRUE" ma:hidden="true" ma:list="Docs" ma:internalName="CheckedOutTitle" ma:readOnly="true" ma:showField="CheckedOutTitle">
      <xsd:simpleType>
        <xsd:restriction base="dms:Lookup"/>
      </xsd:simpleType>
    </xsd:element>
    <xsd:element name="_CheckinComment" ma:index="27" nillable="true" ma:displayName="Check In Comment" ma:format="TRUE" ma:list="Docs" ma:internalName="_CheckinComment" ma:readOnly="true" ma:showField="CheckinComment">
      <xsd:simpleType>
        <xsd:restriction base="dms:Lookup"/>
      </xsd:simpleType>
    </xsd:element>
    <xsd:element name="File_x0020_Type" ma:index="31" nillable="true" ma:displayName="File Type" ma:hidden="true" ma:internalName="File_x0020_Type" ma:readOnly="true">
      <xsd:simpleType>
        <xsd:restriction base="dms:Text"/>
      </xsd:simpleType>
    </xsd:element>
    <xsd:element name="HTML_x0020_File_x0020_Type" ma:index="32" nillable="true" ma:displayName="HTML File Type" ma:hidden="true" ma:internalName="HTML_x0020_File_x0020_Type" ma:readOnly="true">
      <xsd:simpleType>
        <xsd:restriction base="dms:Text"/>
      </xsd:simpleType>
    </xsd:element>
    <xsd:element name="_SourceUrl" ma:index="33" nillable="true" ma:displayName="Source Url" ma:hidden="true" ma:internalName="_SourceUrl">
      <xsd:simpleType>
        <xsd:restriction base="dms:Text"/>
      </xsd:simpleType>
    </xsd:element>
    <xsd:element name="_SharedFileIndex" ma:index="34" nillable="true" ma:displayName="Shared File Index" ma:hidden="true" ma:internalName="_SharedFileIndex">
      <xsd:simpleType>
        <xsd:restriction base="dms:Text"/>
      </xsd:simpleType>
    </xsd:element>
    <xsd:element name="MetaInfo" ma:index="44" nillable="true" ma:displayName="Property Bag" ma:hidden="true" ma:list="Docs" ma:internalName="MetaInfo" ma:showField="MetaInfo">
      <xsd:simpleType>
        <xsd:restriction base="dms:Lookup"/>
      </xsd:simpleType>
    </xsd:element>
    <xsd:element name="_Level" ma:index="45" nillable="true" ma:displayName="Level" ma:hidden="true" ma:internalName="_Level" ma:readOnly="true">
      <xsd:simpleType>
        <xsd:restriction base="dms:Unknown"/>
      </xsd:simpleType>
    </xsd:element>
    <xsd:element name="_IsCurrentVersion" ma:index="46" nillable="true" ma:displayName="Is Current Version" ma:hidden="true" ma:internalName="_IsCurrentVersion" ma:readOnly="true">
      <xsd:simpleType>
        <xsd:restriction base="dms:Boolean"/>
      </xsd:simpleType>
    </xsd:element>
    <xsd:element name="owshiddenversion" ma:index="50" nillable="true" ma:displayName="owshiddenversion" ma:hidden="true" ma:internalName="owshiddenversion" ma:readOnly="true">
      <xsd:simpleType>
        <xsd:restriction base="dms:Unknown"/>
      </xsd:simpleType>
    </xsd:element>
    <xsd:element name="_UIVersion" ma:index="51" nillable="true" ma:displayName="UI Version" ma:hidden="true" ma:internalName="_UIVersion" ma:readOnly="true">
      <xsd:simpleType>
        <xsd:restriction base="dms:Unknown"/>
      </xsd:simpleType>
    </xsd:element>
    <xsd:element name="_UIVersionString" ma:index="52" nillable="true" ma:displayName="Version" ma:internalName="_UIVersionString" ma:readOnly="true">
      <xsd:simpleType>
        <xsd:restriction base="dms:Text"/>
      </xsd:simpleType>
    </xsd:element>
    <xsd:element name="InstanceID" ma:index="53" nillable="true" ma:displayName="Instance ID" ma:hidden="true" ma:internalName="InstanceID" ma:readOnly="true">
      <xsd:simpleType>
        <xsd:restriction base="dms:Unknown"/>
      </xsd:simpleType>
    </xsd:element>
    <xsd:element name="Order" ma:index="54" nillable="true" ma:displayName="Order" ma:hidden="true" ma:internalName="Order">
      <xsd:simpleType>
        <xsd:restriction base="dms:Number"/>
      </xsd:simpleType>
    </xsd:element>
    <xsd:element name="GUID" ma:index="55" nillable="true" ma:displayName="GUID" ma:hidden="true" ma:internalName="GUID" ma:readOnly="true">
      <xsd:simpleType>
        <xsd:restriction base="dms:Unknown"/>
      </xsd:simpleType>
    </xsd:element>
    <xsd:element name="WorkflowVersion" ma:index="56" nillable="true" ma:displayName="Workflow Version" ma:hidden="true" ma:internalName="WorkflowVersion" ma:readOnly="true">
      <xsd:simpleType>
        <xsd:restriction base="dms:Unknown"/>
      </xsd:simpleType>
    </xsd:element>
    <xsd:element name="WorkflowInstanceID" ma:index="57" nillable="true" ma:displayName="Workflow Instance ID" ma:hidden="true" ma:internalName="WorkflowInstanceID" ma:readOnly="true">
      <xsd:simpleType>
        <xsd:restriction base="dms:Unknown"/>
      </xsd:simpleType>
    </xsd:element>
    <xsd:element name="ParentVersionString" ma:index="58" nillable="true" ma:displayName="Source Version (Converted Document)" ma:hidden="true" ma:list="Docs" ma:internalName="ParentVersionString" ma:readOnly="true" ma:showField="ParentVersionString">
      <xsd:simpleType>
        <xsd:restriction base="dms:Lookup"/>
      </xsd:simpleType>
    </xsd:element>
    <xsd:element name="ParentLeafName" ma:index="59" nillable="true" ma:displayName="Source Name (Converted Document)" ma:hidden="true" ma:list="Docs" ma:internalName="ParentLeafName" ma:readOnly="true" ma:showField="ParentLeafName">
      <xsd:simpleType>
        <xsd:restriction base="dms:Lookup"/>
      </xsd:simpleType>
    </xsd:element>
    <xsd:element name="AutoVersionDisabled" ma:index="60" nillable="true" ma:displayName="AutoVersionDisabled" ma:default="FALSE" ma:hidden="true" ma:internalName="AutoVersionDisabled">
      <xsd:simpleType>
        <xsd:restriction base="dms:Boolean"/>
      </xsd:simpleType>
    </xsd:element>
    <xsd:element name="ItemType" ma:index="61" nillable="true" ma:displayName="ItemType" ma:default="1" ma:hidden="true" ma:internalName="ItemType">
      <xsd:simpleType>
        <xsd:restriction base="dms:Unknown"/>
      </xsd:simpleType>
    </xsd:element>
    <xsd:element name="Description" ma:index="62" nillable="true" ma:displayName="Description" ma:hidden="true" ma:internalName="Description">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 ma:displayName="Content Type" ma:readOnly="tru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0EC4F76-E113-4D12-BF71-15ACD581DD4B}">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microsoft.com/sharepoint/v3"/>
    <ds:schemaRef ds:uri="http://schemas.openxmlformats.org/package/2006/metadata/core-properties"/>
  </ds:schemaRefs>
</ds:datastoreItem>
</file>

<file path=customXml/itemProps2.xml><?xml version="1.0" encoding="utf-8"?>
<ds:datastoreItem xmlns:ds="http://schemas.openxmlformats.org/officeDocument/2006/customXml" ds:itemID="{68955F40-467D-47B2-8678-A1780C1B35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Microsoft_Research_Faculty_Summit_2009_Template_PPT07</Template>
  <TotalTime>2253</TotalTime>
  <Words>2907</Words>
  <Application>Microsoft Office PowerPoint</Application>
  <PresentationFormat>Custom</PresentationFormat>
  <Paragraphs>224</Paragraphs>
  <Slides>19</Slides>
  <Notes>19</Notes>
  <HiddenSlides>1</HiddenSlides>
  <MMClips>2</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Microsoft_Research_Faculty_Summit_2009_Template_PPT07</vt:lpstr>
      <vt:lpstr>White with Courier font for code slides</vt:lpstr>
      <vt:lpstr>Slide 1</vt:lpstr>
      <vt:lpstr>Transformational Improvement in Healthcare Using Smartphones for Medical Imaging</vt:lpstr>
      <vt:lpstr>Motivation</vt:lpstr>
      <vt:lpstr>Solutions Make it easy to use</vt:lpstr>
      <vt:lpstr>Solutions Make it inexpensive</vt:lpstr>
      <vt:lpstr>Solutions Allow use of system by minimally trained people</vt:lpstr>
      <vt:lpstr>Solutions Make system extremely portable</vt:lpstr>
      <vt:lpstr>Smartphone as a Platform for Healthcare </vt:lpstr>
      <vt:lpstr>GSM Coverage  Data from Wireless Intelligence</vt:lpstr>
      <vt:lpstr>GSM Coverage  Data from Wireless Intelligence</vt:lpstr>
      <vt:lpstr>Smartphone as a An Ultrasound Machine </vt:lpstr>
      <vt:lpstr>Ultrasound Machine Architecture </vt:lpstr>
      <vt:lpstr>Ultrasound Machine Architecture </vt:lpstr>
      <vt:lpstr>Ultrasound Machine Architecture </vt:lpstr>
      <vt:lpstr>Ultrasound Machine Architecture </vt:lpstr>
      <vt:lpstr>Results of MSR Funded Research </vt:lpstr>
      <vt:lpstr>More Information and Code </vt:lpstr>
      <vt:lpstr>Live Ultrasound on a Smartphone</vt:lpstr>
      <vt:lpstr>Slide 19</vt:lpstr>
    </vt:vector>
  </TitlesOfParts>
  <Manager>&lt;Content Manager Name Here&gt;</Manager>
  <Company>Washington University in St. Louis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Microsoft Research Faculty Summit 2009</dc:subject>
  <dc:creator>David M. Zar</dc:creator>
  <dc:description>Template modification: KathleenM, Artitudes Design Inc.
Formatter: 
Event Date: July 11-13 2009
Event Location: MSCC, Redmond WA
Speech Length:
Audience:
Key Topics:</dc:description>
  <cp:lastModifiedBy>David M. Zar</cp:lastModifiedBy>
  <cp:revision>89</cp:revision>
  <dcterms:created xsi:type="dcterms:W3CDTF">2009-07-02T21:27:35Z</dcterms:created>
  <dcterms:modified xsi:type="dcterms:W3CDTF">2009-07-09T17:22:44Z</dcterms:modified>
  <cp:contentType>_Docs_</cp:contentType>
</cp:coreProperties>
</file>